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Quattrocento Sans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1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12B5BC-E54B-4172-9B82-6C75EBF255D8}">
  <a:tblStyle styleId="{2812B5BC-E54B-4172-9B82-6C75EBF25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1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Quattrocento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QuattrocentoSans-italic.fntdata"/><Relationship Id="rId23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illSans-regular.fntdata"/><Relationship Id="rId25" Type="http://schemas.openxmlformats.org/officeDocument/2006/relationships/font" Target="fonts/QuattrocentoSans-boldItalic.fntdata"/><Relationship Id="rId27" Type="http://schemas.openxmlformats.org/officeDocument/2006/relationships/font" Target="fonts/Gill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4" name="Google Shape;7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Google Shape;7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d0eb5eb426_0_2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d0eb5eb426_0_2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cebf8bed3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cebf8bed3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d0eb5eb42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d0eb5eb42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d0eb5eb42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0eb5eb42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0eb5eb42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d0eb5eb42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d0eb5eb426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d0eb5eb426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d0eb5eb426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 Slide with Log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0"/>
            <a:ext cx="12192000" cy="44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524000" y="2462986"/>
            <a:ext cx="91440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4416552"/>
            <a:ext cx="12192000" cy="24414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524000" y="4734696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"/>
          <p:cNvSpPr/>
          <p:nvPr>
            <p:ph idx="2" type="pic"/>
          </p:nvPr>
        </p:nvSpPr>
        <p:spPr>
          <a:xfrm>
            <a:off x="5355336" y="1172982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8" name="Google Shape;28;p2"/>
          <p:cNvGrpSpPr/>
          <p:nvPr/>
        </p:nvGrpSpPr>
        <p:grpSpPr>
          <a:xfrm>
            <a:off x="3619265" y="2253996"/>
            <a:ext cx="4953387" cy="100500"/>
            <a:chOff x="3631692" y="2253996"/>
            <a:chExt cx="4953387" cy="100500"/>
          </a:xfrm>
        </p:grpSpPr>
        <p:sp>
          <p:nvSpPr>
            <p:cNvPr id="29" name="Google Shape;29;p2"/>
            <p:cNvSpPr/>
            <p:nvPr/>
          </p:nvSpPr>
          <p:spPr>
            <a:xfrm>
              <a:off x="3631692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0" name="Google Shape;30;p2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" name="Google Shape;31;p2"/>
            <p:cNvSpPr/>
            <p:nvPr/>
          </p:nvSpPr>
          <p:spPr>
            <a:xfrm>
              <a:off x="8484579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4652584" y="5305363"/>
            <a:ext cx="2886798" cy="100500"/>
            <a:chOff x="3631690" y="2253996"/>
            <a:chExt cx="5028388" cy="100500"/>
          </a:xfrm>
        </p:grpSpPr>
        <p:sp>
          <p:nvSpPr>
            <p:cNvPr id="33" name="Google Shape;33;p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4" name="Google Shape;34;p2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" name="Google Shape;35;p2"/>
            <p:cNvSpPr/>
            <p:nvPr/>
          </p:nvSpPr>
          <p:spPr>
            <a:xfrm>
              <a:off x="8484578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Layout">
  <p:cSld name="Three Content Layou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1" name="Google Shape;171;p1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11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5104263" y="1625821"/>
            <a:ext cx="6289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76" name="Google Shape;176;p11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77" name="Google Shape;177;p11"/>
          <p:cNvGrpSpPr/>
          <p:nvPr/>
        </p:nvGrpSpPr>
        <p:grpSpPr>
          <a:xfrm flipH="1">
            <a:off x="7179410" y="1375202"/>
            <a:ext cx="5012598" cy="100800"/>
            <a:chOff x="304632" y="3240138"/>
            <a:chExt cx="3129744" cy="100800"/>
          </a:xfrm>
        </p:grpSpPr>
        <p:cxnSp>
          <p:nvCxnSpPr>
            <p:cNvPr id="178" name="Google Shape;178;p11"/>
            <p:cNvCxnSpPr/>
            <p:nvPr/>
          </p:nvCxnSpPr>
          <p:spPr>
            <a:xfrm>
              <a:off x="304632" y="3290538"/>
              <a:ext cx="30795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9" name="Google Shape;179;p11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80" name="Google Shape;180;p11"/>
          <p:cNvSpPr txBox="1"/>
          <p:nvPr>
            <p:ph idx="3" type="body"/>
          </p:nvPr>
        </p:nvSpPr>
        <p:spPr>
          <a:xfrm>
            <a:off x="1226927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81" name="Google Shape;181;p1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1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3" name="Google Shape;183;p1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1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11"/>
          <p:cNvSpPr txBox="1"/>
          <p:nvPr>
            <p:ph idx="4" type="body"/>
          </p:nvPr>
        </p:nvSpPr>
        <p:spPr>
          <a:xfrm>
            <a:off x="1226927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86" name="Google Shape;186;p11"/>
          <p:cNvSpPr/>
          <p:nvPr>
            <p:ph idx="5" type="body"/>
          </p:nvPr>
        </p:nvSpPr>
        <p:spPr>
          <a:xfrm>
            <a:off x="1226927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11"/>
          <p:cNvSpPr txBox="1"/>
          <p:nvPr>
            <p:ph idx="6" type="body"/>
          </p:nvPr>
        </p:nvSpPr>
        <p:spPr>
          <a:xfrm>
            <a:off x="4871314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88" name="Google Shape;188;p11"/>
          <p:cNvSpPr/>
          <p:nvPr>
            <p:ph idx="7" type="body"/>
          </p:nvPr>
        </p:nvSpPr>
        <p:spPr>
          <a:xfrm>
            <a:off x="4871314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11"/>
          <p:cNvSpPr txBox="1"/>
          <p:nvPr>
            <p:ph idx="8" type="body"/>
          </p:nvPr>
        </p:nvSpPr>
        <p:spPr>
          <a:xfrm>
            <a:off x="4871314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90" name="Google Shape;190;p11"/>
          <p:cNvSpPr txBox="1"/>
          <p:nvPr>
            <p:ph idx="9" type="body"/>
          </p:nvPr>
        </p:nvSpPr>
        <p:spPr>
          <a:xfrm>
            <a:off x="8515702" y="4271296"/>
            <a:ext cx="2944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91" name="Google Shape;191;p11"/>
          <p:cNvSpPr/>
          <p:nvPr>
            <p:ph idx="13" type="body"/>
          </p:nvPr>
        </p:nvSpPr>
        <p:spPr>
          <a:xfrm>
            <a:off x="8515702" y="2760518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" name="Google Shape;192;p11"/>
          <p:cNvSpPr txBox="1"/>
          <p:nvPr>
            <p:ph idx="14" type="body"/>
          </p:nvPr>
        </p:nvSpPr>
        <p:spPr>
          <a:xfrm>
            <a:off x="8515702" y="3858610"/>
            <a:ext cx="2944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93" name="Google Shape;193;p11"/>
          <p:cNvCxnSpPr/>
          <p:nvPr/>
        </p:nvCxnSpPr>
        <p:spPr>
          <a:xfrm>
            <a:off x="2205335" y="3256107"/>
            <a:ext cx="26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4" name="Google Shape;194;p11"/>
          <p:cNvCxnSpPr/>
          <p:nvPr/>
        </p:nvCxnSpPr>
        <p:spPr>
          <a:xfrm>
            <a:off x="5849839" y="3255785"/>
            <a:ext cx="266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Comparison">
  <p:cSld name="Numbers Comparis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7" name="Google Shape;197;p1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2"/>
          <p:cNvSpPr txBox="1"/>
          <p:nvPr>
            <p:ph type="title"/>
          </p:nvPr>
        </p:nvSpPr>
        <p:spPr>
          <a:xfrm>
            <a:off x="4292016" y="707529"/>
            <a:ext cx="7118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2"/>
          <p:cNvSpPr txBox="1"/>
          <p:nvPr>
            <p:ph idx="1" type="body"/>
          </p:nvPr>
        </p:nvSpPr>
        <p:spPr>
          <a:xfrm>
            <a:off x="4292016" y="1625821"/>
            <a:ext cx="70968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02" name="Google Shape;202;p12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03" name="Google Shape;203;p12"/>
          <p:cNvGrpSpPr/>
          <p:nvPr/>
        </p:nvGrpSpPr>
        <p:grpSpPr>
          <a:xfrm flipH="1">
            <a:off x="4314847" y="1375202"/>
            <a:ext cx="7877580" cy="100800"/>
            <a:chOff x="245338" y="3240138"/>
            <a:chExt cx="4016100" cy="100800"/>
          </a:xfrm>
        </p:grpSpPr>
        <p:cxnSp>
          <p:nvCxnSpPr>
            <p:cNvPr id="204" name="Google Shape;204;p12"/>
            <p:cNvCxnSpPr>
              <a:endCxn id="205" idx="6"/>
            </p:cNvCxnSpPr>
            <p:nvPr/>
          </p:nvCxnSpPr>
          <p:spPr>
            <a:xfrm>
              <a:off x="245338" y="3290538"/>
              <a:ext cx="40161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5" name="Google Shape;205;p12"/>
            <p:cNvSpPr/>
            <p:nvPr/>
          </p:nvSpPr>
          <p:spPr>
            <a:xfrm>
              <a:off x="4210138" y="324013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06" name="Google Shape;206;p1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" name="Google Shape;207;p12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08" name="Google Shape;208;p12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12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0" name="Google Shape;210;p12"/>
          <p:cNvSpPr txBox="1"/>
          <p:nvPr>
            <p:ph idx="3" type="body"/>
          </p:nvPr>
        </p:nvSpPr>
        <p:spPr>
          <a:xfrm>
            <a:off x="783723" y="3301941"/>
            <a:ext cx="3408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1" name="Google Shape;211;p12"/>
          <p:cNvSpPr txBox="1"/>
          <p:nvPr>
            <p:ph idx="4" type="body"/>
          </p:nvPr>
        </p:nvSpPr>
        <p:spPr>
          <a:xfrm>
            <a:off x="5716329" y="3394494"/>
            <a:ext cx="5678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5" type="body"/>
          </p:nvPr>
        </p:nvSpPr>
        <p:spPr>
          <a:xfrm>
            <a:off x="4292016" y="3394494"/>
            <a:ext cx="1399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6" type="body"/>
          </p:nvPr>
        </p:nvSpPr>
        <p:spPr>
          <a:xfrm>
            <a:off x="783723" y="4594663"/>
            <a:ext cx="3408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12"/>
          <p:cNvSpPr txBox="1"/>
          <p:nvPr>
            <p:ph idx="7" type="body"/>
          </p:nvPr>
        </p:nvSpPr>
        <p:spPr>
          <a:xfrm>
            <a:off x="5716329" y="4687216"/>
            <a:ext cx="5678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15" name="Google Shape;215;p12"/>
          <p:cNvSpPr txBox="1"/>
          <p:nvPr>
            <p:ph idx="8" type="body"/>
          </p:nvPr>
        </p:nvSpPr>
        <p:spPr>
          <a:xfrm>
            <a:off x="4292016" y="4687216"/>
            <a:ext cx="1399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Layout with circles">
  <p:cSld name="Content Layout with circle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13"/>
          <p:cNvSpPr txBox="1"/>
          <p:nvPr>
            <p:ph type="title"/>
          </p:nvPr>
        </p:nvSpPr>
        <p:spPr>
          <a:xfrm>
            <a:off x="803276" y="3242645"/>
            <a:ext cx="4464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826770" y="4872948"/>
            <a:ext cx="4443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20" name="Google Shape;220;p1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13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24" name="Google Shape;224;p13"/>
          <p:cNvGrpSpPr/>
          <p:nvPr/>
        </p:nvGrpSpPr>
        <p:grpSpPr>
          <a:xfrm>
            <a:off x="0" y="4581382"/>
            <a:ext cx="4370400" cy="100800"/>
            <a:chOff x="-1228304" y="3240138"/>
            <a:chExt cx="4370400" cy="100800"/>
          </a:xfrm>
        </p:grpSpPr>
        <p:cxnSp>
          <p:nvCxnSpPr>
            <p:cNvPr id="225" name="Google Shape;225;p13"/>
            <p:cNvCxnSpPr/>
            <p:nvPr/>
          </p:nvCxnSpPr>
          <p:spPr>
            <a:xfrm>
              <a:off x="-1228304" y="3290538"/>
              <a:ext cx="432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6" name="Google Shape;226;p13"/>
            <p:cNvSpPr/>
            <p:nvPr/>
          </p:nvSpPr>
          <p:spPr>
            <a:xfrm>
              <a:off x="3041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27" name="Google Shape;227;p13"/>
          <p:cNvSpPr txBox="1"/>
          <p:nvPr>
            <p:ph idx="3" type="body"/>
          </p:nvPr>
        </p:nvSpPr>
        <p:spPr>
          <a:xfrm>
            <a:off x="5533023" y="4551485"/>
            <a:ext cx="58557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28" name="Google Shape;228;p13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29" name="Google Shape;229;p1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13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1" name="Google Shape;231;p13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2" name="Google Shape;232;p13"/>
          <p:cNvSpPr/>
          <p:nvPr/>
        </p:nvSpPr>
        <p:spPr>
          <a:xfrm>
            <a:off x="3616960" y="859665"/>
            <a:ext cx="2121300" cy="2121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5522965" y="836613"/>
            <a:ext cx="2816400" cy="2816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8123915" y="859665"/>
            <a:ext cx="3273600" cy="327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13"/>
          <p:cNvSpPr txBox="1"/>
          <p:nvPr>
            <p:ph idx="4" type="body"/>
          </p:nvPr>
        </p:nvSpPr>
        <p:spPr>
          <a:xfrm>
            <a:off x="3851931" y="1382322"/>
            <a:ext cx="1681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5" type="body"/>
          </p:nvPr>
        </p:nvSpPr>
        <p:spPr>
          <a:xfrm>
            <a:off x="3927524" y="2363691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6" type="body"/>
          </p:nvPr>
        </p:nvSpPr>
        <p:spPr>
          <a:xfrm>
            <a:off x="3806132" y="1185842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7" type="body"/>
          </p:nvPr>
        </p:nvSpPr>
        <p:spPr>
          <a:xfrm>
            <a:off x="6113495" y="1767897"/>
            <a:ext cx="1681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8" type="body"/>
          </p:nvPr>
        </p:nvSpPr>
        <p:spPr>
          <a:xfrm>
            <a:off x="6189088" y="2753338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9" type="body"/>
          </p:nvPr>
        </p:nvSpPr>
        <p:spPr>
          <a:xfrm>
            <a:off x="6067696" y="1537655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13" type="body"/>
          </p:nvPr>
        </p:nvSpPr>
        <p:spPr>
          <a:xfrm>
            <a:off x="8714444" y="2049128"/>
            <a:ext cx="2010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13"/>
          <p:cNvSpPr txBox="1"/>
          <p:nvPr>
            <p:ph idx="14" type="body"/>
          </p:nvPr>
        </p:nvSpPr>
        <p:spPr>
          <a:xfrm>
            <a:off x="8981735" y="3034569"/>
            <a:ext cx="1519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43" name="Google Shape;243;p13"/>
          <p:cNvSpPr txBox="1"/>
          <p:nvPr>
            <p:ph idx="15" type="body"/>
          </p:nvPr>
        </p:nvSpPr>
        <p:spPr>
          <a:xfrm>
            <a:off x="9089050" y="1818886"/>
            <a:ext cx="15198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  <a:defRPr b="0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with Subtitle">
  <p:cSld name="Two Content with Sub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6" name="Google Shape;246;p1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1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4"/>
          <p:cNvSpPr txBox="1"/>
          <p:nvPr>
            <p:ph type="title"/>
          </p:nvPr>
        </p:nvSpPr>
        <p:spPr>
          <a:xfrm>
            <a:off x="6096000" y="707529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4"/>
          <p:cNvSpPr txBox="1"/>
          <p:nvPr>
            <p:ph idx="1" type="body"/>
          </p:nvPr>
        </p:nvSpPr>
        <p:spPr>
          <a:xfrm>
            <a:off x="6096000" y="1625821"/>
            <a:ext cx="5292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51" name="Google Shape;251;p14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252" name="Google Shape;252;p14"/>
          <p:cNvGrpSpPr/>
          <p:nvPr/>
        </p:nvGrpSpPr>
        <p:grpSpPr>
          <a:xfrm flipH="1">
            <a:off x="6096277" y="1383372"/>
            <a:ext cx="6095754" cy="100800"/>
            <a:chOff x="646015" y="3248308"/>
            <a:chExt cx="3107700" cy="100800"/>
          </a:xfrm>
        </p:grpSpPr>
        <p:cxnSp>
          <p:nvCxnSpPr>
            <p:cNvPr id="253" name="Google Shape;253;p14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4" name="Google Shape;254;p14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55" name="Google Shape;255;p14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14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57" name="Google Shape;257;p14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4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9" name="Google Shape;259;p14"/>
          <p:cNvSpPr txBox="1"/>
          <p:nvPr>
            <p:ph idx="3" type="body"/>
          </p:nvPr>
        </p:nvSpPr>
        <p:spPr>
          <a:xfrm>
            <a:off x="831851" y="3335524"/>
            <a:ext cx="48177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0" name="Google Shape;260;p14"/>
          <p:cNvSpPr txBox="1"/>
          <p:nvPr>
            <p:ph idx="4" type="body"/>
          </p:nvPr>
        </p:nvSpPr>
        <p:spPr>
          <a:xfrm>
            <a:off x="831850" y="2905291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1" name="Google Shape;261;p14"/>
          <p:cNvSpPr txBox="1"/>
          <p:nvPr>
            <p:ph idx="5" type="body"/>
          </p:nvPr>
        </p:nvSpPr>
        <p:spPr>
          <a:xfrm>
            <a:off x="6098826" y="3335524"/>
            <a:ext cx="53112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62" name="Google Shape;262;p14"/>
          <p:cNvSpPr txBox="1"/>
          <p:nvPr>
            <p:ph idx="6" type="body"/>
          </p:nvPr>
        </p:nvSpPr>
        <p:spPr>
          <a:xfrm>
            <a:off x="6098826" y="2905291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Layout">
  <p:cSld name="Chart Layou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1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15"/>
          <p:cNvSpPr txBox="1"/>
          <p:nvPr>
            <p:ph type="title"/>
          </p:nvPr>
        </p:nvSpPr>
        <p:spPr>
          <a:xfrm>
            <a:off x="806105" y="707529"/>
            <a:ext cx="37041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9" name="Google Shape;269;p15"/>
          <p:cNvGrpSpPr/>
          <p:nvPr/>
        </p:nvGrpSpPr>
        <p:grpSpPr>
          <a:xfrm>
            <a:off x="-37" y="1374243"/>
            <a:ext cx="4318768" cy="100800"/>
            <a:chOff x="646012" y="3239179"/>
            <a:chExt cx="2201768" cy="100800"/>
          </a:xfrm>
        </p:grpSpPr>
        <p:cxnSp>
          <p:nvCxnSpPr>
            <p:cNvPr id="270" name="Google Shape;270;p15"/>
            <p:cNvCxnSpPr/>
            <p:nvPr/>
          </p:nvCxnSpPr>
          <p:spPr>
            <a:xfrm>
              <a:off x="646012" y="3290538"/>
              <a:ext cx="2165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71" name="Google Shape;271;p15"/>
            <p:cNvSpPr/>
            <p:nvPr/>
          </p:nvSpPr>
          <p:spPr>
            <a:xfrm>
              <a:off x="2796480" y="3239179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72" name="Google Shape;272;p1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1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74" name="Google Shape;274;p1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p1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descr="Competitors logos quadrant" id="276" name="Google Shape;276;p15"/>
          <p:cNvSpPr/>
          <p:nvPr>
            <p:ph idx="2" type="pic"/>
          </p:nvPr>
        </p:nvSpPr>
        <p:spPr>
          <a:xfrm>
            <a:off x="3928670" y="2872719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7" name="Google Shape;277;p15"/>
          <p:cNvSpPr/>
          <p:nvPr>
            <p:ph idx="3" type="pic"/>
          </p:nvPr>
        </p:nvSpPr>
        <p:spPr>
          <a:xfrm>
            <a:off x="806105" y="2171148"/>
            <a:ext cx="1655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8" name="Google Shape;278;p15"/>
          <p:cNvSpPr/>
          <p:nvPr>
            <p:ph idx="4" type="pic"/>
          </p:nvPr>
        </p:nvSpPr>
        <p:spPr>
          <a:xfrm>
            <a:off x="2729582" y="445626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79" name="Google Shape;279;p15"/>
          <p:cNvSpPr/>
          <p:nvPr>
            <p:ph idx="5" type="pic"/>
          </p:nvPr>
        </p:nvSpPr>
        <p:spPr>
          <a:xfrm>
            <a:off x="6829546" y="2770168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80" name="Google Shape;280;p15"/>
          <p:cNvSpPr/>
          <p:nvPr>
            <p:ph idx="6" type="pic"/>
          </p:nvPr>
        </p:nvSpPr>
        <p:spPr>
          <a:xfrm>
            <a:off x="6610067" y="458883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descr="Competitors logos quadrant" id="281" name="Google Shape;281;p15"/>
          <p:cNvSpPr/>
          <p:nvPr>
            <p:ph idx="7" type="pic"/>
          </p:nvPr>
        </p:nvSpPr>
        <p:spPr>
          <a:xfrm>
            <a:off x="9571158" y="4977452"/>
            <a:ext cx="17721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789869" y="3642757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15"/>
          <p:cNvSpPr txBox="1"/>
          <p:nvPr>
            <p:ph idx="8" type="body"/>
          </p:nvPr>
        </p:nvSpPr>
        <p:spPr>
          <a:xfrm>
            <a:off x="6315481" y="5884080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4" name="Google Shape;284;p15"/>
          <p:cNvSpPr txBox="1"/>
          <p:nvPr>
            <p:ph idx="9" type="body"/>
          </p:nvPr>
        </p:nvSpPr>
        <p:spPr>
          <a:xfrm>
            <a:off x="6315481" y="1343118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15"/>
          <p:cNvSpPr/>
          <p:nvPr>
            <p:ph idx="13" type="pic"/>
          </p:nvPr>
        </p:nvSpPr>
        <p:spPr>
          <a:xfrm>
            <a:off x="9417999" y="1977257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4" type="body"/>
          </p:nvPr>
        </p:nvSpPr>
        <p:spPr>
          <a:xfrm>
            <a:off x="8651686" y="3642757"/>
            <a:ext cx="2741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3048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sz="12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87" name="Google Shape;287;p15"/>
          <p:cNvGrpSpPr/>
          <p:nvPr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288" name="Google Shape;288;p15"/>
            <p:cNvCxnSpPr/>
            <p:nvPr/>
          </p:nvCxnSpPr>
          <p:spPr>
            <a:xfrm rot="-5400000">
              <a:off x="3389401" y="4151400"/>
              <a:ext cx="54132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9" name="Google Shape;289;p15"/>
            <p:cNvSpPr/>
            <p:nvPr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90" name="Google Shape;290;p15"/>
          <p:cNvGrpSpPr/>
          <p:nvPr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291" name="Google Shape;291;p15"/>
            <p:cNvCxnSpPr/>
            <p:nvPr/>
          </p:nvCxnSpPr>
          <p:spPr>
            <a:xfrm rot="-5400000">
              <a:off x="408032" y="7082102"/>
              <a:ext cx="113760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2" name="Google Shape;292;p15"/>
            <p:cNvSpPr/>
            <p:nvPr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 Content Layout">
  <p:cSld name="Three Section Content Layou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5" name="Google Shape;295;p16"/>
          <p:cNvSpPr txBox="1"/>
          <p:nvPr>
            <p:ph type="title"/>
          </p:nvPr>
        </p:nvSpPr>
        <p:spPr>
          <a:xfrm>
            <a:off x="803277" y="1512271"/>
            <a:ext cx="2828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826771" y="3148315"/>
            <a:ext cx="22170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297" name="Google Shape;297;p1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01" name="Google Shape;301;p16"/>
          <p:cNvGrpSpPr/>
          <p:nvPr/>
        </p:nvGrpSpPr>
        <p:grpSpPr>
          <a:xfrm>
            <a:off x="0" y="2897696"/>
            <a:ext cx="3360726" cy="100800"/>
            <a:chOff x="0" y="3240138"/>
            <a:chExt cx="3360726" cy="100800"/>
          </a:xfrm>
        </p:grpSpPr>
        <p:cxnSp>
          <p:nvCxnSpPr>
            <p:cNvPr id="302" name="Google Shape;302;p16"/>
            <p:cNvCxnSpPr/>
            <p:nvPr/>
          </p:nvCxnSpPr>
          <p:spPr>
            <a:xfrm>
              <a:off x="0" y="3290538"/>
              <a:ext cx="327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3" name="Google Shape;303;p16"/>
            <p:cNvSpPr/>
            <p:nvPr/>
          </p:nvSpPr>
          <p:spPr>
            <a:xfrm>
              <a:off x="325992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4" name="Google Shape;304;p1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5" name="Google Shape;305;p1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1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7" name="Google Shape;307;p1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8" name="Google Shape;308;p16"/>
          <p:cNvSpPr/>
          <p:nvPr>
            <p:ph idx="3" type="body"/>
          </p:nvPr>
        </p:nvSpPr>
        <p:spPr>
          <a:xfrm>
            <a:off x="4475261" y="2631676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72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9" name="Google Shape;309;p16"/>
          <p:cNvSpPr/>
          <p:nvPr>
            <p:ph idx="4" type="body"/>
          </p:nvPr>
        </p:nvSpPr>
        <p:spPr>
          <a:xfrm>
            <a:off x="7436251" y="2015540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6"/>
          <p:cNvSpPr/>
          <p:nvPr>
            <p:ph idx="5" type="body"/>
          </p:nvPr>
        </p:nvSpPr>
        <p:spPr>
          <a:xfrm>
            <a:off x="10397240" y="1239687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360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11" name="Google Shape;311;p16"/>
          <p:cNvCxnSpPr/>
          <p:nvPr/>
        </p:nvCxnSpPr>
        <p:spPr>
          <a:xfrm rot="-5400000">
            <a:off x="4068065" y="1728891"/>
            <a:ext cx="179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2" name="Google Shape;312;p16"/>
          <p:cNvCxnSpPr/>
          <p:nvPr/>
        </p:nvCxnSpPr>
        <p:spPr>
          <a:xfrm>
            <a:off x="4964465" y="836613"/>
            <a:ext cx="592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3" name="Google Shape;313;p16"/>
          <p:cNvCxnSpPr/>
          <p:nvPr/>
        </p:nvCxnSpPr>
        <p:spPr>
          <a:xfrm rot="-5400000">
            <a:off x="10688444" y="1030491"/>
            <a:ext cx="39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4" name="Google Shape;314;p16"/>
          <p:cNvCxnSpPr/>
          <p:nvPr/>
        </p:nvCxnSpPr>
        <p:spPr>
          <a:xfrm rot="10800000">
            <a:off x="7925455" y="837440"/>
            <a:ext cx="0" cy="117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16"/>
          <p:cNvSpPr txBox="1"/>
          <p:nvPr>
            <p:ph idx="6" type="body"/>
          </p:nvPr>
        </p:nvSpPr>
        <p:spPr>
          <a:xfrm>
            <a:off x="3151266" y="4543170"/>
            <a:ext cx="2589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7" type="body"/>
          </p:nvPr>
        </p:nvSpPr>
        <p:spPr>
          <a:xfrm>
            <a:off x="3151265" y="424646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8" type="body"/>
          </p:nvPr>
        </p:nvSpPr>
        <p:spPr>
          <a:xfrm>
            <a:off x="3151265" y="388390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9" type="body"/>
          </p:nvPr>
        </p:nvSpPr>
        <p:spPr>
          <a:xfrm>
            <a:off x="6048861" y="3849559"/>
            <a:ext cx="25893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13" type="body"/>
          </p:nvPr>
        </p:nvSpPr>
        <p:spPr>
          <a:xfrm>
            <a:off x="6048860" y="355285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14" type="body"/>
          </p:nvPr>
        </p:nvSpPr>
        <p:spPr>
          <a:xfrm>
            <a:off x="6048860" y="319029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5" type="body"/>
          </p:nvPr>
        </p:nvSpPr>
        <p:spPr>
          <a:xfrm>
            <a:off x="8975159" y="3147170"/>
            <a:ext cx="2589300" cy="2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6" type="body"/>
          </p:nvPr>
        </p:nvSpPr>
        <p:spPr>
          <a:xfrm>
            <a:off x="8975158" y="2850467"/>
            <a:ext cx="2415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7" type="body"/>
          </p:nvPr>
        </p:nvSpPr>
        <p:spPr>
          <a:xfrm>
            <a:off x="8975158" y="2487902"/>
            <a:ext cx="24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and Chart Content Layout">
  <p:cSld name="Table and Chart Content Layou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1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1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17"/>
          <p:cNvSpPr txBox="1"/>
          <p:nvPr>
            <p:ph type="title"/>
          </p:nvPr>
        </p:nvSpPr>
        <p:spPr>
          <a:xfrm>
            <a:off x="6096000" y="707529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1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31" name="Google Shape;331;p17"/>
          <p:cNvGrpSpPr/>
          <p:nvPr/>
        </p:nvGrpSpPr>
        <p:grpSpPr>
          <a:xfrm flipH="1">
            <a:off x="6096277" y="1383372"/>
            <a:ext cx="6095754" cy="100800"/>
            <a:chOff x="646015" y="3248308"/>
            <a:chExt cx="3107700" cy="100800"/>
          </a:xfrm>
        </p:grpSpPr>
        <p:cxnSp>
          <p:nvCxnSpPr>
            <p:cNvPr id="332" name="Google Shape;332;p17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3" name="Google Shape;333;p17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34" name="Google Shape;334;p1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1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6" name="Google Shape;336;p1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p1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8" name="Google Shape;338;p17"/>
          <p:cNvSpPr txBox="1"/>
          <p:nvPr>
            <p:ph idx="1" type="body"/>
          </p:nvPr>
        </p:nvSpPr>
        <p:spPr>
          <a:xfrm>
            <a:off x="831850" y="2031832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3" type="body"/>
          </p:nvPr>
        </p:nvSpPr>
        <p:spPr>
          <a:xfrm>
            <a:off x="6096000" y="2031832"/>
            <a:ext cx="2915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4" type="body"/>
          </p:nvPr>
        </p:nvSpPr>
        <p:spPr>
          <a:xfrm>
            <a:off x="803275" y="2524125"/>
            <a:ext cx="49704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5" type="body"/>
          </p:nvPr>
        </p:nvSpPr>
        <p:spPr>
          <a:xfrm>
            <a:off x="6096000" y="2524125"/>
            <a:ext cx="49704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ntent Layout">
  <p:cSld name="Timeline Content Layou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4" name="Google Shape;344;p1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1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1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18"/>
          <p:cNvSpPr txBox="1"/>
          <p:nvPr>
            <p:ph type="title"/>
          </p:nvPr>
        </p:nvSpPr>
        <p:spPr>
          <a:xfrm>
            <a:off x="8736466" y="707529"/>
            <a:ext cx="2673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18"/>
          <p:cNvSpPr txBox="1"/>
          <p:nvPr>
            <p:ph idx="1" type="body"/>
          </p:nvPr>
        </p:nvSpPr>
        <p:spPr>
          <a:xfrm>
            <a:off x="9147803" y="1625821"/>
            <a:ext cx="22623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49" name="Google Shape;349;p1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50" name="Google Shape;350;p18"/>
          <p:cNvGrpSpPr/>
          <p:nvPr/>
        </p:nvGrpSpPr>
        <p:grpSpPr>
          <a:xfrm flipH="1">
            <a:off x="9186207" y="1375202"/>
            <a:ext cx="3005677" cy="100800"/>
            <a:chOff x="2729180" y="3240138"/>
            <a:chExt cx="1532258" cy="100800"/>
          </a:xfrm>
        </p:grpSpPr>
        <p:cxnSp>
          <p:nvCxnSpPr>
            <p:cNvPr id="351" name="Google Shape;351;p18"/>
            <p:cNvCxnSpPr/>
            <p:nvPr/>
          </p:nvCxnSpPr>
          <p:spPr>
            <a:xfrm>
              <a:off x="2729180" y="3290538"/>
              <a:ext cx="15048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2" name="Google Shape;352;p18"/>
            <p:cNvSpPr/>
            <p:nvPr/>
          </p:nvSpPr>
          <p:spPr>
            <a:xfrm>
              <a:off x="4210138" y="324013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353" name="Google Shape;353;p1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1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55" name="Google Shape;355;p1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1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7" name="Google Shape;357;p18"/>
          <p:cNvSpPr txBox="1"/>
          <p:nvPr>
            <p:ph idx="3" type="body"/>
          </p:nvPr>
        </p:nvSpPr>
        <p:spPr>
          <a:xfrm>
            <a:off x="2618284" y="685667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18"/>
          <p:cNvSpPr txBox="1"/>
          <p:nvPr>
            <p:ph idx="4" type="body"/>
          </p:nvPr>
        </p:nvSpPr>
        <p:spPr>
          <a:xfrm>
            <a:off x="5930241" y="1079309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body"/>
          </p:nvPr>
        </p:nvSpPr>
        <p:spPr>
          <a:xfrm>
            <a:off x="5930241" y="786637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360" name="Google Shape;360;p18"/>
          <p:cNvCxnSpPr/>
          <p:nvPr/>
        </p:nvCxnSpPr>
        <p:spPr>
          <a:xfrm rot="-5400000">
            <a:off x="2094269" y="3429000"/>
            <a:ext cx="685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1" name="Google Shape;361;p18"/>
          <p:cNvSpPr/>
          <p:nvPr/>
        </p:nvSpPr>
        <p:spPr>
          <a:xfrm>
            <a:off x="5372392" y="9598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2" name="Google Shape;362;p18"/>
          <p:cNvSpPr/>
          <p:nvPr/>
        </p:nvSpPr>
        <p:spPr>
          <a:xfrm>
            <a:off x="5372392" y="53623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18"/>
          <p:cNvSpPr/>
          <p:nvPr/>
        </p:nvSpPr>
        <p:spPr>
          <a:xfrm>
            <a:off x="5372392" y="24273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18"/>
          <p:cNvSpPr/>
          <p:nvPr/>
        </p:nvSpPr>
        <p:spPr>
          <a:xfrm>
            <a:off x="5372392" y="3894827"/>
            <a:ext cx="301800" cy="3018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18"/>
          <p:cNvSpPr txBox="1"/>
          <p:nvPr>
            <p:ph idx="6" type="body"/>
          </p:nvPr>
        </p:nvSpPr>
        <p:spPr>
          <a:xfrm>
            <a:off x="5930241" y="2532448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6" name="Google Shape;366;p18"/>
          <p:cNvSpPr txBox="1"/>
          <p:nvPr>
            <p:ph idx="7" type="body"/>
          </p:nvPr>
        </p:nvSpPr>
        <p:spPr>
          <a:xfrm>
            <a:off x="5930241" y="2239776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7" name="Google Shape;367;p18"/>
          <p:cNvSpPr txBox="1"/>
          <p:nvPr>
            <p:ph idx="8" type="body"/>
          </p:nvPr>
        </p:nvSpPr>
        <p:spPr>
          <a:xfrm>
            <a:off x="5930241" y="3985587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8" name="Google Shape;368;p18"/>
          <p:cNvSpPr txBox="1"/>
          <p:nvPr>
            <p:ph idx="9" type="body"/>
          </p:nvPr>
        </p:nvSpPr>
        <p:spPr>
          <a:xfrm>
            <a:off x="5930241" y="3692915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69" name="Google Shape;369;p18"/>
          <p:cNvSpPr txBox="1"/>
          <p:nvPr>
            <p:ph idx="13" type="body"/>
          </p:nvPr>
        </p:nvSpPr>
        <p:spPr>
          <a:xfrm>
            <a:off x="5930241" y="5438727"/>
            <a:ext cx="28107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0" name="Google Shape;370;p18"/>
          <p:cNvSpPr txBox="1"/>
          <p:nvPr>
            <p:ph idx="14" type="body"/>
          </p:nvPr>
        </p:nvSpPr>
        <p:spPr>
          <a:xfrm>
            <a:off x="5930241" y="5146055"/>
            <a:ext cx="28107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1" name="Google Shape;371;p18"/>
          <p:cNvSpPr txBox="1"/>
          <p:nvPr>
            <p:ph idx="15" type="body"/>
          </p:nvPr>
        </p:nvSpPr>
        <p:spPr>
          <a:xfrm>
            <a:off x="2618284" y="2153566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6" type="body"/>
          </p:nvPr>
        </p:nvSpPr>
        <p:spPr>
          <a:xfrm>
            <a:off x="2618284" y="3621465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18"/>
          <p:cNvSpPr txBox="1"/>
          <p:nvPr>
            <p:ph idx="17" type="body"/>
          </p:nvPr>
        </p:nvSpPr>
        <p:spPr>
          <a:xfrm>
            <a:off x="2618284" y="5089363"/>
            <a:ext cx="26163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able Layou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6" name="Google Shape;376;p19"/>
          <p:cNvSpPr txBox="1"/>
          <p:nvPr>
            <p:ph type="title"/>
          </p:nvPr>
        </p:nvSpPr>
        <p:spPr>
          <a:xfrm>
            <a:off x="803276" y="2260000"/>
            <a:ext cx="39117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9"/>
          <p:cNvSpPr txBox="1"/>
          <p:nvPr>
            <p:ph idx="1" type="body"/>
          </p:nvPr>
        </p:nvSpPr>
        <p:spPr>
          <a:xfrm>
            <a:off x="826770" y="3890303"/>
            <a:ext cx="3275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78" name="Google Shape;378;p1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1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19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82" name="Google Shape;382;p19"/>
          <p:cNvGrpSpPr/>
          <p:nvPr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383" name="Google Shape;383;p19"/>
            <p:cNvCxnSpPr/>
            <p:nvPr/>
          </p:nvCxnSpPr>
          <p:spPr>
            <a:xfrm>
              <a:off x="-1228304" y="3290538"/>
              <a:ext cx="3672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4" name="Google Shape;384;p19"/>
            <p:cNvSpPr/>
            <p:nvPr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5" name="Google Shape;385;p19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6" name="Google Shape;386;p19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19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88" name="Google Shape;388;p19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">
  <p:cSld name="Team Content Layou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1" name="Google Shape;391;p20"/>
          <p:cNvSpPr txBox="1"/>
          <p:nvPr>
            <p:ph type="title"/>
          </p:nvPr>
        </p:nvSpPr>
        <p:spPr>
          <a:xfrm>
            <a:off x="803277" y="1608523"/>
            <a:ext cx="28281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0"/>
          <p:cNvSpPr txBox="1"/>
          <p:nvPr>
            <p:ph idx="1" type="body"/>
          </p:nvPr>
        </p:nvSpPr>
        <p:spPr>
          <a:xfrm>
            <a:off x="826771" y="3244567"/>
            <a:ext cx="28281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393" name="Google Shape;393;p20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0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20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p20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397" name="Google Shape;397;p20"/>
          <p:cNvGrpSpPr/>
          <p:nvPr/>
        </p:nvGrpSpPr>
        <p:grpSpPr>
          <a:xfrm>
            <a:off x="0" y="2993948"/>
            <a:ext cx="2258048" cy="100800"/>
            <a:chOff x="0" y="3240138"/>
            <a:chExt cx="2258048" cy="100800"/>
          </a:xfrm>
        </p:grpSpPr>
        <p:cxnSp>
          <p:nvCxnSpPr>
            <p:cNvPr id="398" name="Google Shape;398;p20"/>
            <p:cNvCxnSpPr/>
            <p:nvPr/>
          </p:nvCxnSpPr>
          <p:spPr>
            <a:xfrm>
              <a:off x="0" y="3290538"/>
              <a:ext cx="216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99" name="Google Shape;399;p20"/>
            <p:cNvSpPr/>
            <p:nvPr/>
          </p:nvSpPr>
          <p:spPr>
            <a:xfrm>
              <a:off x="2157248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00" name="Google Shape;400;p20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" name="Google Shape;402;p20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03" name="Google Shape;403;p20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20"/>
          <p:cNvSpPr txBox="1"/>
          <p:nvPr>
            <p:ph idx="3" type="body"/>
          </p:nvPr>
        </p:nvSpPr>
        <p:spPr>
          <a:xfrm>
            <a:off x="4128617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5" name="Google Shape;405;p20"/>
          <p:cNvSpPr txBox="1"/>
          <p:nvPr>
            <p:ph idx="4" type="body"/>
          </p:nvPr>
        </p:nvSpPr>
        <p:spPr>
          <a:xfrm>
            <a:off x="4128616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6" name="Google Shape;406;p20"/>
          <p:cNvSpPr txBox="1"/>
          <p:nvPr>
            <p:ph idx="5" type="body"/>
          </p:nvPr>
        </p:nvSpPr>
        <p:spPr>
          <a:xfrm>
            <a:off x="4128616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07" name="Google Shape;407;p20"/>
          <p:cNvSpPr/>
          <p:nvPr>
            <p:ph idx="6" type="pic"/>
          </p:nvPr>
        </p:nvSpPr>
        <p:spPr>
          <a:xfrm>
            <a:off x="4130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8" name="Google Shape;408;p20"/>
          <p:cNvSpPr/>
          <p:nvPr>
            <p:ph idx="7" type="pic"/>
          </p:nvPr>
        </p:nvSpPr>
        <p:spPr>
          <a:xfrm>
            <a:off x="9128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09" name="Google Shape;409;p20"/>
          <p:cNvSpPr/>
          <p:nvPr>
            <p:ph idx="8" type="pic"/>
          </p:nvPr>
        </p:nvSpPr>
        <p:spPr>
          <a:xfrm>
            <a:off x="6629072" y="1179843"/>
            <a:ext cx="2066400" cy="2066400"/>
          </a:xfrm>
          <a:prstGeom prst="ellipse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0" name="Google Shape;410;p20"/>
          <p:cNvSpPr txBox="1"/>
          <p:nvPr>
            <p:ph idx="9" type="body"/>
          </p:nvPr>
        </p:nvSpPr>
        <p:spPr>
          <a:xfrm>
            <a:off x="9127048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1" name="Google Shape;411;p20"/>
          <p:cNvSpPr txBox="1"/>
          <p:nvPr>
            <p:ph idx="13" type="body"/>
          </p:nvPr>
        </p:nvSpPr>
        <p:spPr>
          <a:xfrm>
            <a:off x="9127047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14" type="body"/>
          </p:nvPr>
        </p:nvSpPr>
        <p:spPr>
          <a:xfrm>
            <a:off x="9127047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15" type="body"/>
          </p:nvPr>
        </p:nvSpPr>
        <p:spPr>
          <a:xfrm>
            <a:off x="6629217" y="4355032"/>
            <a:ext cx="20664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4" name="Google Shape;414;p20"/>
          <p:cNvSpPr txBox="1"/>
          <p:nvPr>
            <p:ph idx="16" type="body"/>
          </p:nvPr>
        </p:nvSpPr>
        <p:spPr>
          <a:xfrm>
            <a:off x="6629216" y="4042831"/>
            <a:ext cx="20664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b="0"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15" name="Google Shape;415;p20"/>
          <p:cNvSpPr txBox="1"/>
          <p:nvPr>
            <p:ph idx="17" type="body"/>
          </p:nvPr>
        </p:nvSpPr>
        <p:spPr>
          <a:xfrm>
            <a:off x="6627903" y="3428999"/>
            <a:ext cx="206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16" name="Google Shape;416;p20"/>
          <p:cNvCxnSpPr/>
          <p:nvPr/>
        </p:nvCxnSpPr>
        <p:spPr>
          <a:xfrm>
            <a:off x="6195160" y="2217849"/>
            <a:ext cx="43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20"/>
          <p:cNvCxnSpPr/>
          <p:nvPr/>
        </p:nvCxnSpPr>
        <p:spPr>
          <a:xfrm>
            <a:off x="8703909" y="2216687"/>
            <a:ext cx="43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/>
          <p:nvPr>
            <p:ph type="ctrTitle"/>
          </p:nvPr>
        </p:nvSpPr>
        <p:spPr>
          <a:xfrm>
            <a:off x="624418" y="2708275"/>
            <a:ext cx="71034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ill Sans"/>
              <a:buNone/>
              <a:defRPr b="1"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624418" y="3429000"/>
            <a:ext cx="7103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b="1" sz="2400"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ontent Layout Slide">
  <p:cSld name="Team Content Layout Slide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2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2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21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1"/>
          <p:cNvSpPr txBox="1"/>
          <p:nvPr>
            <p:ph idx="1" type="body"/>
          </p:nvPr>
        </p:nvSpPr>
        <p:spPr>
          <a:xfrm>
            <a:off x="5104263" y="1625821"/>
            <a:ext cx="6289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25" name="Google Shape;425;p21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426" name="Google Shape;426;p21"/>
          <p:cNvGrpSpPr/>
          <p:nvPr/>
        </p:nvGrpSpPr>
        <p:grpSpPr>
          <a:xfrm flipH="1">
            <a:off x="7395408" y="1375202"/>
            <a:ext cx="4796603" cy="100800"/>
            <a:chOff x="439494" y="3240138"/>
            <a:chExt cx="2994882" cy="100800"/>
          </a:xfrm>
        </p:grpSpPr>
        <p:cxnSp>
          <p:nvCxnSpPr>
            <p:cNvPr id="427" name="Google Shape;427;p21"/>
            <p:cNvCxnSpPr/>
            <p:nvPr/>
          </p:nvCxnSpPr>
          <p:spPr>
            <a:xfrm>
              <a:off x="439494" y="3290538"/>
              <a:ext cx="29445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28" name="Google Shape;428;p21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29" name="Google Shape;429;p21"/>
          <p:cNvSpPr txBox="1"/>
          <p:nvPr>
            <p:ph idx="3" type="body"/>
          </p:nvPr>
        </p:nvSpPr>
        <p:spPr>
          <a:xfrm>
            <a:off x="1958968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30" name="Google Shape;430;p2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2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32" name="Google Shape;432;p2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2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4" name="Google Shape;434;p21"/>
          <p:cNvSpPr txBox="1"/>
          <p:nvPr>
            <p:ph idx="4" type="body"/>
          </p:nvPr>
        </p:nvSpPr>
        <p:spPr>
          <a:xfrm>
            <a:off x="1958968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5" name="Google Shape;435;p21"/>
          <p:cNvSpPr/>
          <p:nvPr>
            <p:ph idx="5" type="pic"/>
          </p:nvPr>
        </p:nvSpPr>
        <p:spPr>
          <a:xfrm>
            <a:off x="721841" y="2764036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36" name="Google Shape;436;p21"/>
          <p:cNvCxnSpPr/>
          <p:nvPr/>
        </p:nvCxnSpPr>
        <p:spPr>
          <a:xfrm>
            <a:off x="0" y="3288596"/>
            <a:ext cx="72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7" name="Google Shape;437;p21"/>
          <p:cNvSpPr txBox="1"/>
          <p:nvPr>
            <p:ph idx="6" type="body"/>
          </p:nvPr>
        </p:nvSpPr>
        <p:spPr>
          <a:xfrm>
            <a:off x="1957127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8" name="Google Shape;438;p21"/>
          <p:cNvSpPr txBox="1"/>
          <p:nvPr>
            <p:ph idx="7" type="body"/>
          </p:nvPr>
        </p:nvSpPr>
        <p:spPr>
          <a:xfrm>
            <a:off x="1957127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39" name="Google Shape;439;p21"/>
          <p:cNvSpPr/>
          <p:nvPr>
            <p:ph idx="8" type="pic"/>
          </p:nvPr>
        </p:nvSpPr>
        <p:spPr>
          <a:xfrm>
            <a:off x="720000" y="4191893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440" name="Google Shape;440;p21"/>
          <p:cNvCxnSpPr/>
          <p:nvPr/>
        </p:nvCxnSpPr>
        <p:spPr>
          <a:xfrm rot="-5400000">
            <a:off x="1111670" y="4028309"/>
            <a:ext cx="32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21"/>
          <p:cNvSpPr txBox="1"/>
          <p:nvPr>
            <p:ph idx="9" type="body"/>
          </p:nvPr>
        </p:nvSpPr>
        <p:spPr>
          <a:xfrm>
            <a:off x="5708709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2" name="Google Shape;442;p21"/>
          <p:cNvSpPr txBox="1"/>
          <p:nvPr>
            <p:ph idx="13" type="body"/>
          </p:nvPr>
        </p:nvSpPr>
        <p:spPr>
          <a:xfrm>
            <a:off x="5708709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3" name="Google Shape;443;p21"/>
          <p:cNvSpPr txBox="1"/>
          <p:nvPr>
            <p:ph idx="14" type="body"/>
          </p:nvPr>
        </p:nvSpPr>
        <p:spPr>
          <a:xfrm>
            <a:off x="5704578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4" name="Google Shape;444;p21"/>
          <p:cNvSpPr txBox="1"/>
          <p:nvPr>
            <p:ph idx="15" type="body"/>
          </p:nvPr>
        </p:nvSpPr>
        <p:spPr>
          <a:xfrm>
            <a:off x="5704578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5" name="Google Shape;445;p21"/>
          <p:cNvSpPr txBox="1"/>
          <p:nvPr>
            <p:ph idx="16" type="body"/>
          </p:nvPr>
        </p:nvSpPr>
        <p:spPr>
          <a:xfrm>
            <a:off x="9453870" y="3372939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6" name="Google Shape;446;p21"/>
          <p:cNvSpPr txBox="1"/>
          <p:nvPr>
            <p:ph idx="17" type="body"/>
          </p:nvPr>
        </p:nvSpPr>
        <p:spPr>
          <a:xfrm>
            <a:off x="9453870" y="2960253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7" name="Google Shape;447;p21"/>
          <p:cNvSpPr txBox="1"/>
          <p:nvPr>
            <p:ph idx="18" type="body"/>
          </p:nvPr>
        </p:nvSpPr>
        <p:spPr>
          <a:xfrm>
            <a:off x="9452029" y="4800796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48" name="Google Shape;448;p21"/>
          <p:cNvSpPr txBox="1"/>
          <p:nvPr>
            <p:ph idx="19" type="body"/>
          </p:nvPr>
        </p:nvSpPr>
        <p:spPr>
          <a:xfrm>
            <a:off x="9452029" y="4388110"/>
            <a:ext cx="22977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449" name="Google Shape;449;p21"/>
          <p:cNvCxnSpPr/>
          <p:nvPr/>
        </p:nvCxnSpPr>
        <p:spPr>
          <a:xfrm rot="-5400000">
            <a:off x="3531847" y="5364000"/>
            <a:ext cx="29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21"/>
          <p:cNvCxnSpPr/>
          <p:nvPr/>
        </p:nvCxnSpPr>
        <p:spPr>
          <a:xfrm rot="-5400000">
            <a:off x="7274194" y="5363999"/>
            <a:ext cx="29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1" name="Google Shape;451;p21"/>
          <p:cNvSpPr/>
          <p:nvPr>
            <p:ph idx="20" type="pic"/>
          </p:nvPr>
        </p:nvSpPr>
        <p:spPr>
          <a:xfrm>
            <a:off x="4467451" y="4191893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2" name="Google Shape;452;p21"/>
          <p:cNvSpPr/>
          <p:nvPr>
            <p:ph idx="21" type="pic"/>
          </p:nvPr>
        </p:nvSpPr>
        <p:spPr>
          <a:xfrm>
            <a:off x="8214902" y="4191893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3" name="Google Shape;453;p21"/>
          <p:cNvSpPr/>
          <p:nvPr>
            <p:ph idx="22" type="pic"/>
          </p:nvPr>
        </p:nvSpPr>
        <p:spPr>
          <a:xfrm>
            <a:off x="4469292" y="2764036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54" name="Google Shape;454;p21"/>
          <p:cNvSpPr/>
          <p:nvPr>
            <p:ph idx="23" type="pic"/>
          </p:nvPr>
        </p:nvSpPr>
        <p:spPr>
          <a:xfrm>
            <a:off x="8216743" y="2764036"/>
            <a:ext cx="1106400" cy="1106400"/>
          </a:xfrm>
          <a:prstGeom prst="ellipse">
            <a:avLst/>
          </a:prstGeom>
          <a:solidFill>
            <a:srgbClr val="0F1722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 Layout">
  <p:cSld name="Pie Chart Layout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7" name="Google Shape;457;p22"/>
          <p:cNvSpPr txBox="1"/>
          <p:nvPr>
            <p:ph type="title"/>
          </p:nvPr>
        </p:nvSpPr>
        <p:spPr>
          <a:xfrm>
            <a:off x="803276" y="1461974"/>
            <a:ext cx="4464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1" type="body"/>
          </p:nvPr>
        </p:nvSpPr>
        <p:spPr>
          <a:xfrm>
            <a:off x="826770" y="3092276"/>
            <a:ext cx="4443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59" name="Google Shape;459;p2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2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2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22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463" name="Google Shape;463;p22"/>
          <p:cNvGrpSpPr/>
          <p:nvPr/>
        </p:nvGrpSpPr>
        <p:grpSpPr>
          <a:xfrm>
            <a:off x="0" y="2811097"/>
            <a:ext cx="3149152" cy="100800"/>
            <a:chOff x="-1228304" y="3250524"/>
            <a:chExt cx="3149152" cy="100800"/>
          </a:xfrm>
        </p:grpSpPr>
        <p:cxnSp>
          <p:nvCxnSpPr>
            <p:cNvPr id="464" name="Google Shape;464;p22"/>
            <p:cNvCxnSpPr/>
            <p:nvPr/>
          </p:nvCxnSpPr>
          <p:spPr>
            <a:xfrm>
              <a:off x="-1228304" y="3290538"/>
              <a:ext cx="309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5" name="Google Shape;465;p22"/>
            <p:cNvSpPr/>
            <p:nvPr/>
          </p:nvSpPr>
          <p:spPr>
            <a:xfrm>
              <a:off x="1820048" y="3250524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66" name="Google Shape;466;p22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7" name="Google Shape;467;p22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22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9" name="Google Shape;469;p22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22"/>
          <p:cNvSpPr txBox="1"/>
          <p:nvPr>
            <p:ph idx="3" type="body"/>
          </p:nvPr>
        </p:nvSpPr>
        <p:spPr>
          <a:xfrm>
            <a:off x="1262770" y="4138611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1" name="Google Shape;471;p22"/>
          <p:cNvSpPr txBox="1"/>
          <p:nvPr>
            <p:ph idx="4" type="body"/>
          </p:nvPr>
        </p:nvSpPr>
        <p:spPr>
          <a:xfrm>
            <a:off x="1262769" y="4499972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2" name="Google Shape;472;p22"/>
          <p:cNvSpPr txBox="1"/>
          <p:nvPr>
            <p:ph idx="5" type="body"/>
          </p:nvPr>
        </p:nvSpPr>
        <p:spPr>
          <a:xfrm>
            <a:off x="3193135" y="4138611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3" name="Google Shape;473;p22"/>
          <p:cNvSpPr txBox="1"/>
          <p:nvPr>
            <p:ph idx="6" type="body"/>
          </p:nvPr>
        </p:nvSpPr>
        <p:spPr>
          <a:xfrm>
            <a:off x="3193134" y="4499972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4" name="Google Shape;474;p22"/>
          <p:cNvSpPr txBox="1"/>
          <p:nvPr>
            <p:ph idx="7" type="body"/>
          </p:nvPr>
        </p:nvSpPr>
        <p:spPr>
          <a:xfrm>
            <a:off x="5123499" y="4142294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5" name="Google Shape;475;p22"/>
          <p:cNvSpPr txBox="1"/>
          <p:nvPr>
            <p:ph idx="8" type="body"/>
          </p:nvPr>
        </p:nvSpPr>
        <p:spPr>
          <a:xfrm>
            <a:off x="5123498" y="4503655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6" name="Google Shape;476;p22"/>
          <p:cNvSpPr txBox="1"/>
          <p:nvPr>
            <p:ph idx="9" type="body"/>
          </p:nvPr>
        </p:nvSpPr>
        <p:spPr>
          <a:xfrm>
            <a:off x="1262770" y="4826750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7" name="Google Shape;477;p22"/>
          <p:cNvSpPr txBox="1"/>
          <p:nvPr>
            <p:ph idx="13" type="body"/>
          </p:nvPr>
        </p:nvSpPr>
        <p:spPr>
          <a:xfrm>
            <a:off x="1262769" y="5188111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8" name="Google Shape;478;p22"/>
          <p:cNvSpPr txBox="1"/>
          <p:nvPr>
            <p:ph idx="14" type="body"/>
          </p:nvPr>
        </p:nvSpPr>
        <p:spPr>
          <a:xfrm>
            <a:off x="3193135" y="4826750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9" name="Google Shape;479;p22"/>
          <p:cNvSpPr txBox="1"/>
          <p:nvPr>
            <p:ph idx="15" type="body"/>
          </p:nvPr>
        </p:nvSpPr>
        <p:spPr>
          <a:xfrm>
            <a:off x="3193134" y="5188111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0" name="Google Shape;480;p22"/>
          <p:cNvSpPr txBox="1"/>
          <p:nvPr>
            <p:ph idx="16" type="body"/>
          </p:nvPr>
        </p:nvSpPr>
        <p:spPr>
          <a:xfrm>
            <a:off x="5123499" y="4830433"/>
            <a:ext cx="1284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i="0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1" name="Google Shape;481;p22"/>
          <p:cNvSpPr txBox="1"/>
          <p:nvPr>
            <p:ph idx="17" type="body"/>
          </p:nvPr>
        </p:nvSpPr>
        <p:spPr>
          <a:xfrm>
            <a:off x="5123498" y="5191794"/>
            <a:ext cx="1285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1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2" name="Google Shape;482;p22"/>
          <p:cNvSpPr/>
          <p:nvPr/>
        </p:nvSpPr>
        <p:spPr>
          <a:xfrm>
            <a:off x="790959" y="4258650"/>
            <a:ext cx="384000" cy="38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790959" y="4965077"/>
            <a:ext cx="384000" cy="384000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2725217" y="4261982"/>
            <a:ext cx="384000" cy="384000"/>
          </a:xfrm>
          <a:prstGeom prst="ellipse">
            <a:avLst/>
          </a:prstGeom>
          <a:solidFill>
            <a:srgbClr val="7DF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2725217" y="4968409"/>
            <a:ext cx="384000" cy="38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4660323" y="4257848"/>
            <a:ext cx="384000" cy="384000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4660323" y="4964275"/>
            <a:ext cx="384000" cy="384000"/>
          </a:xfrm>
          <a:prstGeom prst="ellipse">
            <a:avLst/>
          </a:prstGeom>
          <a:solidFill>
            <a:srgbClr val="C499C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8" name="Google Shape;488;p22"/>
          <p:cNvSpPr/>
          <p:nvPr>
            <p:ph idx="18" type="chart"/>
          </p:nvPr>
        </p:nvSpPr>
        <p:spPr>
          <a:xfrm>
            <a:off x="6924675" y="860425"/>
            <a:ext cx="4483200" cy="45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89" name="Google Shape;489;p22"/>
          <p:cNvSpPr/>
          <p:nvPr/>
        </p:nvSpPr>
        <p:spPr>
          <a:xfrm>
            <a:off x="6905624" y="905669"/>
            <a:ext cx="4483200" cy="4483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0" name="Google Shape;490;p22"/>
          <p:cNvSpPr/>
          <p:nvPr/>
        </p:nvSpPr>
        <p:spPr>
          <a:xfrm>
            <a:off x="8294757" y="2294802"/>
            <a:ext cx="1704900" cy="1704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91" name="Google Shape;491;p22"/>
          <p:cNvCxnSpPr/>
          <p:nvPr/>
        </p:nvCxnSpPr>
        <p:spPr>
          <a:xfrm rot="-5400000">
            <a:off x="8675514" y="450000"/>
            <a:ext cx="9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 Layout">
  <p:cSld name="Image and Content Layou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2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2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23"/>
          <p:cNvSpPr txBox="1"/>
          <p:nvPr>
            <p:ph type="title"/>
          </p:nvPr>
        </p:nvSpPr>
        <p:spPr>
          <a:xfrm>
            <a:off x="6894591" y="1411243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23"/>
          <p:cNvSpPr txBox="1"/>
          <p:nvPr>
            <p:ph idx="1" type="body"/>
          </p:nvPr>
        </p:nvSpPr>
        <p:spPr>
          <a:xfrm>
            <a:off x="6894591" y="2564787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499" name="Google Shape;499;p23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00" name="Google Shape;500;p23"/>
          <p:cNvGrpSpPr/>
          <p:nvPr/>
        </p:nvGrpSpPr>
        <p:grpSpPr>
          <a:xfrm flipH="1">
            <a:off x="6924697" y="2314168"/>
            <a:ext cx="5267303" cy="100800"/>
            <a:chOff x="0" y="3240138"/>
            <a:chExt cx="3434376" cy="100800"/>
          </a:xfrm>
        </p:grpSpPr>
        <p:cxnSp>
          <p:nvCxnSpPr>
            <p:cNvPr id="501" name="Google Shape;501;p23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2" name="Google Shape;502;p23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3" name="Google Shape;503;p23"/>
          <p:cNvSpPr txBox="1"/>
          <p:nvPr>
            <p:ph idx="3" type="body"/>
          </p:nvPr>
        </p:nvSpPr>
        <p:spPr>
          <a:xfrm>
            <a:off x="6894591" y="3189568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504" name="Google Shape;504;p23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5" name="Google Shape;505;p23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06" name="Google Shape;506;p23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7" name="Google Shape;507;p23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" name="Google Shape;508;p23"/>
          <p:cNvSpPr/>
          <p:nvPr>
            <p:ph idx="4" type="pic"/>
          </p:nvPr>
        </p:nvSpPr>
        <p:spPr>
          <a:xfrm>
            <a:off x="-3710" y="1792784"/>
            <a:ext cx="6074100" cy="3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Content Layout">
  <p:cSld name="Thanks Content Layou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1" name="Google Shape;511;p24"/>
          <p:cNvSpPr/>
          <p:nvPr>
            <p:ph idx="2" type="pic"/>
          </p:nvPr>
        </p:nvSpPr>
        <p:spPr>
          <a:xfrm>
            <a:off x="6096000" y="0"/>
            <a:ext cx="60897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2" name="Google Shape;512;p2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2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2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24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16" name="Google Shape;516;p24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24"/>
          <p:cNvSpPr txBox="1"/>
          <p:nvPr>
            <p:ph idx="1" type="body"/>
          </p:nvPr>
        </p:nvSpPr>
        <p:spPr>
          <a:xfrm>
            <a:off x="825335" y="3083960"/>
            <a:ext cx="45864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24"/>
          <p:cNvSpPr txBox="1"/>
          <p:nvPr>
            <p:ph idx="4" type="body"/>
          </p:nvPr>
        </p:nvSpPr>
        <p:spPr>
          <a:xfrm>
            <a:off x="831850" y="3703834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24"/>
          <p:cNvSpPr txBox="1"/>
          <p:nvPr>
            <p:ph idx="5" type="body"/>
          </p:nvPr>
        </p:nvSpPr>
        <p:spPr>
          <a:xfrm>
            <a:off x="824950" y="3946707"/>
            <a:ext cx="45864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6" type="body"/>
          </p:nvPr>
        </p:nvSpPr>
        <p:spPr>
          <a:xfrm>
            <a:off x="838750" y="4423954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7" type="body"/>
          </p:nvPr>
        </p:nvSpPr>
        <p:spPr>
          <a:xfrm>
            <a:off x="831850" y="4650785"/>
            <a:ext cx="4586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8" type="body"/>
          </p:nvPr>
        </p:nvSpPr>
        <p:spPr>
          <a:xfrm>
            <a:off x="831850" y="5153025"/>
            <a:ext cx="4586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1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9" type="body"/>
          </p:nvPr>
        </p:nvSpPr>
        <p:spPr>
          <a:xfrm>
            <a:off x="824950" y="5363814"/>
            <a:ext cx="45864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24" name="Google Shape;524;p24"/>
          <p:cNvGrpSpPr/>
          <p:nvPr/>
        </p:nvGrpSpPr>
        <p:grpSpPr>
          <a:xfrm>
            <a:off x="801568" y="2750589"/>
            <a:ext cx="4569870" cy="100800"/>
            <a:chOff x="808573" y="2750589"/>
            <a:chExt cx="4569870" cy="100800"/>
          </a:xfrm>
        </p:grpSpPr>
        <p:grpSp>
          <p:nvGrpSpPr>
            <p:cNvPr id="525" name="Google Shape;525;p24"/>
            <p:cNvGrpSpPr/>
            <p:nvPr/>
          </p:nvGrpSpPr>
          <p:grpSpPr>
            <a:xfrm flipH="1">
              <a:off x="808573" y="2750589"/>
              <a:ext cx="4505270" cy="100800"/>
              <a:chOff x="496859" y="3240138"/>
              <a:chExt cx="2937517" cy="100800"/>
            </a:xfrm>
          </p:grpSpPr>
          <p:cxnSp>
            <p:nvCxnSpPr>
              <p:cNvPr id="526" name="Google Shape;526;p24"/>
              <p:cNvCxnSpPr/>
              <p:nvPr/>
            </p:nvCxnSpPr>
            <p:spPr>
              <a:xfrm>
                <a:off x="496859" y="3285674"/>
                <a:ext cx="2887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27" name="Google Shape;527;p24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28" name="Google Shape;528;p24"/>
            <p:cNvSpPr/>
            <p:nvPr/>
          </p:nvSpPr>
          <p:spPr>
            <a:xfrm flipH="1">
              <a:off x="5277643" y="2750589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9" name="Google Shape;529;p24"/>
          <p:cNvGrpSpPr/>
          <p:nvPr/>
        </p:nvGrpSpPr>
        <p:grpSpPr>
          <a:xfrm>
            <a:off x="801568" y="1660573"/>
            <a:ext cx="4575391" cy="105664"/>
            <a:chOff x="808573" y="2745725"/>
            <a:chExt cx="4575391" cy="105664"/>
          </a:xfrm>
        </p:grpSpPr>
        <p:grpSp>
          <p:nvGrpSpPr>
            <p:cNvPr id="530" name="Google Shape;530;p24"/>
            <p:cNvGrpSpPr/>
            <p:nvPr/>
          </p:nvGrpSpPr>
          <p:grpSpPr>
            <a:xfrm flipH="1">
              <a:off x="808573" y="2750589"/>
              <a:ext cx="4505270" cy="100800"/>
              <a:chOff x="496859" y="3240138"/>
              <a:chExt cx="2937517" cy="100800"/>
            </a:xfrm>
          </p:grpSpPr>
          <p:cxnSp>
            <p:nvCxnSpPr>
              <p:cNvPr id="531" name="Google Shape;531;p24"/>
              <p:cNvCxnSpPr/>
              <p:nvPr/>
            </p:nvCxnSpPr>
            <p:spPr>
              <a:xfrm>
                <a:off x="496859" y="3285674"/>
                <a:ext cx="2887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32" name="Google Shape;532;p24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3" name="Google Shape;533;p24"/>
            <p:cNvSpPr/>
            <p:nvPr/>
          </p:nvSpPr>
          <p:spPr>
            <a:xfrm flipH="1">
              <a:off x="5283165" y="2745725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 Content Layout">
  <p:cSld name="Appendix Content Layou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6" name="Google Shape;536;p25"/>
          <p:cNvSpPr/>
          <p:nvPr>
            <p:ph idx="2" type="pic"/>
          </p:nvPr>
        </p:nvSpPr>
        <p:spPr>
          <a:xfrm>
            <a:off x="6032" y="1912946"/>
            <a:ext cx="121860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37" name="Google Shape;537;p2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2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25"/>
          <p:cNvSpPr txBox="1"/>
          <p:nvPr>
            <p:ph type="title"/>
          </p:nvPr>
        </p:nvSpPr>
        <p:spPr>
          <a:xfrm>
            <a:off x="3848934" y="457496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25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42" name="Google Shape;542;p2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2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4" name="Google Shape;544;p2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5" name="Google Shape;545;p2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46" name="Google Shape;546;p25"/>
          <p:cNvGrpSpPr/>
          <p:nvPr/>
        </p:nvGrpSpPr>
        <p:grpSpPr>
          <a:xfrm>
            <a:off x="4736183" y="1509426"/>
            <a:ext cx="2719665" cy="100800"/>
            <a:chOff x="4732253" y="1509426"/>
            <a:chExt cx="2719665" cy="100800"/>
          </a:xfrm>
        </p:grpSpPr>
        <p:grpSp>
          <p:nvGrpSpPr>
            <p:cNvPr id="547" name="Google Shape;547;p25"/>
            <p:cNvGrpSpPr/>
            <p:nvPr/>
          </p:nvGrpSpPr>
          <p:grpSpPr>
            <a:xfrm flipH="1">
              <a:off x="4732253" y="1509426"/>
              <a:ext cx="2669263" cy="100800"/>
              <a:chOff x="1693969" y="3240138"/>
              <a:chExt cx="1740407" cy="100800"/>
            </a:xfrm>
          </p:grpSpPr>
          <p:cxnSp>
            <p:nvCxnSpPr>
              <p:cNvPr id="548" name="Google Shape;548;p25"/>
              <p:cNvCxnSpPr/>
              <p:nvPr/>
            </p:nvCxnSpPr>
            <p:spPr>
              <a:xfrm>
                <a:off x="1693969" y="3290538"/>
                <a:ext cx="1689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549" name="Google Shape;549;p25"/>
              <p:cNvSpPr/>
              <p:nvPr/>
            </p:nvSpPr>
            <p:spPr>
              <a:xfrm>
                <a:off x="3368676" y="3240138"/>
                <a:ext cx="657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0" name="Google Shape;550;p25"/>
            <p:cNvSpPr/>
            <p:nvPr/>
          </p:nvSpPr>
          <p:spPr>
            <a:xfrm flipH="1">
              <a:off x="7351118" y="1509426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s Content Layout">
  <p:cSld name="Testimonials Content Layou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3" name="Google Shape;553;p2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2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2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26"/>
          <p:cNvSpPr txBox="1"/>
          <p:nvPr>
            <p:ph type="title"/>
          </p:nvPr>
        </p:nvSpPr>
        <p:spPr>
          <a:xfrm>
            <a:off x="5104263" y="707529"/>
            <a:ext cx="63108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2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58" name="Google Shape;558;p26"/>
          <p:cNvGrpSpPr/>
          <p:nvPr/>
        </p:nvGrpSpPr>
        <p:grpSpPr>
          <a:xfrm flipH="1">
            <a:off x="7773406" y="1375202"/>
            <a:ext cx="4418611" cy="100800"/>
            <a:chOff x="675503" y="3240138"/>
            <a:chExt cx="2758873" cy="100800"/>
          </a:xfrm>
        </p:grpSpPr>
        <p:cxnSp>
          <p:nvCxnSpPr>
            <p:cNvPr id="559" name="Google Shape;559;p26"/>
            <p:cNvCxnSpPr/>
            <p:nvPr/>
          </p:nvCxnSpPr>
          <p:spPr>
            <a:xfrm>
              <a:off x="675503" y="3290538"/>
              <a:ext cx="27084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60" name="Google Shape;560;p26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61" name="Google Shape;561;p2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2" name="Google Shape;562;p2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63" name="Google Shape;563;p2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2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5" name="Google Shape;565;p26"/>
          <p:cNvSpPr txBox="1"/>
          <p:nvPr>
            <p:ph idx="1" type="body"/>
          </p:nvPr>
        </p:nvSpPr>
        <p:spPr>
          <a:xfrm>
            <a:off x="822459" y="4996962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body"/>
          </p:nvPr>
        </p:nvSpPr>
        <p:spPr>
          <a:xfrm>
            <a:off x="822459" y="4191894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67" name="Google Shape;567;p26"/>
          <p:cNvSpPr/>
          <p:nvPr>
            <p:ph idx="4" type="pic"/>
          </p:nvPr>
        </p:nvSpPr>
        <p:spPr>
          <a:xfrm>
            <a:off x="2447783" y="4435460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68" name="Google Shape;568;p26"/>
          <p:cNvCxnSpPr/>
          <p:nvPr/>
        </p:nvCxnSpPr>
        <p:spPr>
          <a:xfrm rot="10800000">
            <a:off x="3000995" y="3984871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9" name="Google Shape;569;p26"/>
          <p:cNvSpPr txBox="1"/>
          <p:nvPr>
            <p:ph idx="5" type="body"/>
          </p:nvPr>
        </p:nvSpPr>
        <p:spPr>
          <a:xfrm>
            <a:off x="803253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26"/>
          <p:cNvSpPr/>
          <p:nvPr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1" name="Google Shape;571;p26"/>
          <p:cNvSpPr txBox="1"/>
          <p:nvPr>
            <p:ph idx="6" type="body"/>
          </p:nvPr>
        </p:nvSpPr>
        <p:spPr>
          <a:xfrm>
            <a:off x="4586638" y="4996962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2" name="Google Shape;572;p26"/>
          <p:cNvSpPr txBox="1"/>
          <p:nvPr>
            <p:ph idx="7" type="body"/>
          </p:nvPr>
        </p:nvSpPr>
        <p:spPr>
          <a:xfrm>
            <a:off x="4586638" y="4191894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3" name="Google Shape;573;p26"/>
          <p:cNvSpPr/>
          <p:nvPr>
            <p:ph idx="8" type="pic"/>
          </p:nvPr>
        </p:nvSpPr>
        <p:spPr>
          <a:xfrm>
            <a:off x="6211962" y="4435460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74" name="Google Shape;574;p26"/>
          <p:cNvCxnSpPr/>
          <p:nvPr/>
        </p:nvCxnSpPr>
        <p:spPr>
          <a:xfrm rot="10800000">
            <a:off x="6765174" y="3984871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26"/>
          <p:cNvSpPr txBox="1"/>
          <p:nvPr>
            <p:ph idx="9" type="body"/>
          </p:nvPr>
        </p:nvSpPr>
        <p:spPr>
          <a:xfrm>
            <a:off x="4567432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26"/>
          <p:cNvSpPr/>
          <p:nvPr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7" name="Google Shape;577;p26"/>
          <p:cNvSpPr txBox="1"/>
          <p:nvPr>
            <p:ph idx="13" type="body"/>
          </p:nvPr>
        </p:nvSpPr>
        <p:spPr>
          <a:xfrm>
            <a:off x="8350818" y="4992196"/>
            <a:ext cx="16254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  <a:defRPr i="1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8" name="Google Shape;578;p26"/>
          <p:cNvSpPr txBox="1"/>
          <p:nvPr>
            <p:ph idx="14" type="body"/>
          </p:nvPr>
        </p:nvSpPr>
        <p:spPr>
          <a:xfrm>
            <a:off x="8350818" y="4187128"/>
            <a:ext cx="16254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79" name="Google Shape;579;p26"/>
          <p:cNvSpPr/>
          <p:nvPr>
            <p:ph idx="15" type="pic"/>
          </p:nvPr>
        </p:nvSpPr>
        <p:spPr>
          <a:xfrm>
            <a:off x="9976142" y="4430694"/>
            <a:ext cx="1106400" cy="1106400"/>
          </a:xfrm>
          <a:prstGeom prst="ellipse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580" name="Google Shape;580;p26"/>
          <p:cNvCxnSpPr/>
          <p:nvPr/>
        </p:nvCxnSpPr>
        <p:spPr>
          <a:xfrm rot="10800000">
            <a:off x="10529354" y="3980105"/>
            <a:ext cx="0" cy="44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26"/>
          <p:cNvSpPr txBox="1"/>
          <p:nvPr>
            <p:ph idx="16" type="body"/>
          </p:nvPr>
        </p:nvSpPr>
        <p:spPr>
          <a:xfrm>
            <a:off x="8331612" y="1769589"/>
            <a:ext cx="3045000" cy="22128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216000" spcFirstLastPara="1" rIns="216000" wrap="square" tIns="1800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2" name="Google Shape;582;p26"/>
          <p:cNvSpPr/>
          <p:nvPr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Content Layout">
  <p:cSld name="Case Study Content Layout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" name="Google Shape;585;p27"/>
          <p:cNvSpPr txBox="1"/>
          <p:nvPr>
            <p:ph type="title"/>
          </p:nvPr>
        </p:nvSpPr>
        <p:spPr>
          <a:xfrm>
            <a:off x="803276" y="1980591"/>
            <a:ext cx="41880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7"/>
          <p:cNvSpPr txBox="1"/>
          <p:nvPr>
            <p:ph idx="1" type="body"/>
          </p:nvPr>
        </p:nvSpPr>
        <p:spPr>
          <a:xfrm>
            <a:off x="826770" y="3610893"/>
            <a:ext cx="41682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2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2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591" name="Google Shape;591;p27"/>
          <p:cNvGrpSpPr/>
          <p:nvPr/>
        </p:nvGrpSpPr>
        <p:grpSpPr>
          <a:xfrm>
            <a:off x="0" y="3319328"/>
            <a:ext cx="3866400" cy="100800"/>
            <a:chOff x="-1228304" y="3240138"/>
            <a:chExt cx="3866400" cy="100800"/>
          </a:xfrm>
        </p:grpSpPr>
        <p:cxnSp>
          <p:nvCxnSpPr>
            <p:cNvPr id="592" name="Google Shape;592;p27"/>
            <p:cNvCxnSpPr/>
            <p:nvPr/>
          </p:nvCxnSpPr>
          <p:spPr>
            <a:xfrm>
              <a:off x="-1228304" y="3290538"/>
              <a:ext cx="3816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93" name="Google Shape;593;p27"/>
            <p:cNvSpPr/>
            <p:nvPr/>
          </p:nvSpPr>
          <p:spPr>
            <a:xfrm>
              <a:off x="2537296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4" name="Google Shape;594;p2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5" name="Google Shape;595;p2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" name="Google Shape;596;p2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7" name="Google Shape;597;p2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27"/>
          <p:cNvSpPr txBox="1"/>
          <p:nvPr>
            <p:ph idx="3" type="body"/>
          </p:nvPr>
        </p:nvSpPr>
        <p:spPr>
          <a:xfrm>
            <a:off x="5267325" y="1126345"/>
            <a:ext cx="6086400" cy="26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599" name="Google Shape;599;p27"/>
          <p:cNvSpPr txBox="1"/>
          <p:nvPr>
            <p:ph idx="4" type="body"/>
          </p:nvPr>
        </p:nvSpPr>
        <p:spPr>
          <a:xfrm>
            <a:off x="5269967" y="3909256"/>
            <a:ext cx="60864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Phone and Content Layout">
  <p:cSld name="Mobile Phone and Content Layout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2" name="Google Shape;602;p2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2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2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28"/>
          <p:cNvSpPr txBox="1"/>
          <p:nvPr>
            <p:ph type="title"/>
          </p:nvPr>
        </p:nvSpPr>
        <p:spPr>
          <a:xfrm>
            <a:off x="6096000" y="1294387"/>
            <a:ext cx="53142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28"/>
          <p:cNvSpPr txBox="1"/>
          <p:nvPr>
            <p:ph idx="1" type="body"/>
          </p:nvPr>
        </p:nvSpPr>
        <p:spPr>
          <a:xfrm>
            <a:off x="6096000" y="2212679"/>
            <a:ext cx="5292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07" name="Google Shape;607;p2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08" name="Google Shape;608;p28"/>
          <p:cNvGrpSpPr/>
          <p:nvPr/>
        </p:nvGrpSpPr>
        <p:grpSpPr>
          <a:xfrm flipH="1">
            <a:off x="6096277" y="1970230"/>
            <a:ext cx="6095754" cy="100800"/>
            <a:chOff x="646015" y="3248308"/>
            <a:chExt cx="3107700" cy="100800"/>
          </a:xfrm>
        </p:grpSpPr>
        <p:cxnSp>
          <p:nvCxnSpPr>
            <p:cNvPr id="609" name="Google Shape;609;p28"/>
            <p:cNvCxnSpPr/>
            <p:nvPr/>
          </p:nvCxnSpPr>
          <p:spPr>
            <a:xfrm>
              <a:off x="646015" y="3290538"/>
              <a:ext cx="31077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0" name="Google Shape;610;p28"/>
            <p:cNvSpPr/>
            <p:nvPr/>
          </p:nvSpPr>
          <p:spPr>
            <a:xfrm>
              <a:off x="3702376" y="3248308"/>
              <a:ext cx="513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1" name="Google Shape;611;p2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2" name="Google Shape;612;p2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13" name="Google Shape;613;p2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4" name="Google Shape;614;p2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5" name="Google Shape;615;p28"/>
          <p:cNvSpPr txBox="1"/>
          <p:nvPr>
            <p:ph idx="3" type="body"/>
          </p:nvPr>
        </p:nvSpPr>
        <p:spPr>
          <a:xfrm>
            <a:off x="6098826" y="3335524"/>
            <a:ext cx="53112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16" name="Google Shape;616;p28"/>
          <p:cNvSpPr/>
          <p:nvPr/>
        </p:nvSpPr>
        <p:spPr>
          <a:xfrm>
            <a:off x="963549" y="1819285"/>
            <a:ext cx="4306800" cy="3648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199" l="0" r="0" t="-18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7" name="Google Shape;617;p28"/>
          <p:cNvSpPr/>
          <p:nvPr>
            <p:ph idx="4" type="pic"/>
          </p:nvPr>
        </p:nvSpPr>
        <p:spPr>
          <a:xfrm>
            <a:off x="3315505" y="1976894"/>
            <a:ext cx="1819800" cy="31089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18" name="Google Shape;618;p28"/>
          <p:cNvSpPr/>
          <p:nvPr>
            <p:ph idx="5" type="pic"/>
          </p:nvPr>
        </p:nvSpPr>
        <p:spPr>
          <a:xfrm>
            <a:off x="1102188" y="3517926"/>
            <a:ext cx="2057400" cy="18198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1" name="Google Shape;621;p29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5" name="Google Shape;625;p29"/>
          <p:cNvSpPr txBox="1"/>
          <p:nvPr>
            <p:ph idx="1" type="body"/>
          </p:nvPr>
        </p:nvSpPr>
        <p:spPr>
          <a:xfrm>
            <a:off x="1470819" y="2355057"/>
            <a:ext cx="92505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nual">
  <p:cSld name="Manual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" name="Google Shape;628;p30"/>
          <p:cNvSpPr txBox="1"/>
          <p:nvPr>
            <p:ph idx="1" type="body"/>
          </p:nvPr>
        </p:nvSpPr>
        <p:spPr>
          <a:xfrm>
            <a:off x="883319" y="3054194"/>
            <a:ext cx="1645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9" name="Google Shape;629;p30"/>
          <p:cNvSpPr txBox="1"/>
          <p:nvPr>
            <p:ph idx="2" type="body"/>
          </p:nvPr>
        </p:nvSpPr>
        <p:spPr>
          <a:xfrm>
            <a:off x="1384584" y="2023761"/>
            <a:ext cx="24699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0" name="Google Shape;630;p30"/>
          <p:cNvSpPr txBox="1"/>
          <p:nvPr>
            <p:ph idx="3" type="body"/>
          </p:nvPr>
        </p:nvSpPr>
        <p:spPr>
          <a:xfrm>
            <a:off x="2596444" y="3054194"/>
            <a:ext cx="1389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1" name="Google Shape;631;p30"/>
          <p:cNvSpPr/>
          <p:nvPr>
            <p:ph idx="4" type="pic"/>
          </p:nvPr>
        </p:nvSpPr>
        <p:spPr>
          <a:xfrm>
            <a:off x="875852" y="3731781"/>
            <a:ext cx="1636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2" name="Google Shape;632;p30"/>
          <p:cNvSpPr/>
          <p:nvPr>
            <p:ph idx="5" type="pic"/>
          </p:nvPr>
        </p:nvSpPr>
        <p:spPr>
          <a:xfrm>
            <a:off x="2499831" y="3731781"/>
            <a:ext cx="1636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3" name="Google Shape;633;p30"/>
          <p:cNvSpPr txBox="1"/>
          <p:nvPr>
            <p:ph idx="6" type="body"/>
          </p:nvPr>
        </p:nvSpPr>
        <p:spPr>
          <a:xfrm>
            <a:off x="4940427" y="3054194"/>
            <a:ext cx="21135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4" name="Google Shape;634;p30"/>
          <p:cNvSpPr txBox="1"/>
          <p:nvPr>
            <p:ph idx="7" type="body"/>
          </p:nvPr>
        </p:nvSpPr>
        <p:spPr>
          <a:xfrm>
            <a:off x="5494328" y="2023761"/>
            <a:ext cx="1943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5" name="Google Shape;635;p30"/>
          <p:cNvSpPr/>
          <p:nvPr>
            <p:ph idx="8" type="pic"/>
          </p:nvPr>
        </p:nvSpPr>
        <p:spPr>
          <a:xfrm>
            <a:off x="4946407" y="3731781"/>
            <a:ext cx="2048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36" name="Google Shape;636;p30"/>
          <p:cNvSpPr txBox="1"/>
          <p:nvPr>
            <p:ph idx="9" type="body"/>
          </p:nvPr>
        </p:nvSpPr>
        <p:spPr>
          <a:xfrm>
            <a:off x="7900319" y="3054194"/>
            <a:ext cx="21969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i="0" sz="14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7" name="Google Shape;637;p30"/>
          <p:cNvSpPr txBox="1"/>
          <p:nvPr>
            <p:ph idx="13" type="body"/>
          </p:nvPr>
        </p:nvSpPr>
        <p:spPr>
          <a:xfrm>
            <a:off x="8454220" y="2023761"/>
            <a:ext cx="19437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8" name="Google Shape;638;p30"/>
          <p:cNvSpPr txBox="1"/>
          <p:nvPr>
            <p:ph idx="14" type="body"/>
          </p:nvPr>
        </p:nvSpPr>
        <p:spPr>
          <a:xfrm>
            <a:off x="7900319" y="4671712"/>
            <a:ext cx="222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9" name="Google Shape;639;p30"/>
          <p:cNvSpPr txBox="1"/>
          <p:nvPr>
            <p:ph idx="15" type="body"/>
          </p:nvPr>
        </p:nvSpPr>
        <p:spPr>
          <a:xfrm>
            <a:off x="4940427" y="4830765"/>
            <a:ext cx="2048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0" name="Google Shape;640;p30"/>
          <p:cNvSpPr txBox="1"/>
          <p:nvPr>
            <p:ph idx="16" type="body"/>
          </p:nvPr>
        </p:nvSpPr>
        <p:spPr>
          <a:xfrm>
            <a:off x="823358" y="2023413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30"/>
          <p:cNvSpPr txBox="1"/>
          <p:nvPr>
            <p:ph idx="17" type="body"/>
          </p:nvPr>
        </p:nvSpPr>
        <p:spPr>
          <a:xfrm>
            <a:off x="4912823" y="1999493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30"/>
          <p:cNvSpPr txBox="1"/>
          <p:nvPr>
            <p:ph idx="18" type="body"/>
          </p:nvPr>
        </p:nvSpPr>
        <p:spPr>
          <a:xfrm>
            <a:off x="7873424" y="2002966"/>
            <a:ext cx="558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7000"/>
              <a:buNone/>
              <a:defRPr b="1" sz="7000"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30"/>
          <p:cNvSpPr txBox="1"/>
          <p:nvPr>
            <p:ph idx="19" type="body"/>
          </p:nvPr>
        </p:nvSpPr>
        <p:spPr>
          <a:xfrm>
            <a:off x="2359124" y="5706529"/>
            <a:ext cx="8993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i="0" sz="1400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4" name="Google Shape;644;p30"/>
          <p:cNvSpPr txBox="1"/>
          <p:nvPr>
            <p:ph type="title"/>
          </p:nvPr>
        </p:nvSpPr>
        <p:spPr>
          <a:xfrm>
            <a:off x="839789" y="780001"/>
            <a:ext cx="105123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b="1" sz="36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30"/>
          <p:cNvSpPr/>
          <p:nvPr>
            <p:ph idx="20" type="pic"/>
          </p:nvPr>
        </p:nvSpPr>
        <p:spPr>
          <a:xfrm>
            <a:off x="7900319" y="3779907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46" name="Google Shape;646;p30"/>
          <p:cNvGrpSpPr/>
          <p:nvPr/>
        </p:nvGrpSpPr>
        <p:grpSpPr>
          <a:xfrm flipH="1">
            <a:off x="4415994" y="1375202"/>
            <a:ext cx="7776009" cy="100800"/>
            <a:chOff x="-322289" y="3240138"/>
            <a:chExt cx="5070098" cy="100800"/>
          </a:xfrm>
        </p:grpSpPr>
        <p:cxnSp>
          <p:nvCxnSpPr>
            <p:cNvPr id="647" name="Google Shape;647;p30"/>
            <p:cNvCxnSpPr/>
            <p:nvPr/>
          </p:nvCxnSpPr>
          <p:spPr>
            <a:xfrm>
              <a:off x="-322289" y="3290538"/>
              <a:ext cx="5070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48" name="Google Shape;648;p30"/>
            <p:cNvSpPr/>
            <p:nvPr/>
          </p:nvSpPr>
          <p:spPr>
            <a:xfrm>
              <a:off x="4682109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>
            <p:ph idx="2" type="pic"/>
          </p:nvPr>
        </p:nvSpPr>
        <p:spPr>
          <a:xfrm>
            <a:off x="0" y="0"/>
            <a:ext cx="60834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6083808" y="0"/>
            <a:ext cx="6108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" name="Google Shape;42;p4"/>
          <p:cNvSpPr txBox="1"/>
          <p:nvPr>
            <p:ph type="title"/>
          </p:nvPr>
        </p:nvSpPr>
        <p:spPr>
          <a:xfrm>
            <a:off x="6769768" y="2133599"/>
            <a:ext cx="46191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>
            <a:off x="6769771" y="1947412"/>
            <a:ext cx="2520106" cy="102356"/>
            <a:chOff x="3631690" y="2252140"/>
            <a:chExt cx="4389664" cy="102356"/>
          </a:xfrm>
        </p:grpSpPr>
        <p:sp>
          <p:nvSpPr>
            <p:cNvPr id="47" name="Google Shape;47;p4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8" name="Google Shape;48;p4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" name="Google Shape;49;p4"/>
            <p:cNvSpPr/>
            <p:nvPr/>
          </p:nvSpPr>
          <p:spPr>
            <a:xfrm>
              <a:off x="7845854" y="2252140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" name="Google Shape;50;p4"/>
          <p:cNvGrpSpPr/>
          <p:nvPr/>
        </p:nvGrpSpPr>
        <p:grpSpPr>
          <a:xfrm>
            <a:off x="6769770" y="4654084"/>
            <a:ext cx="2520106" cy="100500"/>
            <a:chOff x="3631690" y="2253996"/>
            <a:chExt cx="4389663" cy="100500"/>
          </a:xfrm>
        </p:grpSpPr>
        <p:sp>
          <p:nvSpPr>
            <p:cNvPr id="51" name="Google Shape;51;p4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" name="Google Shape;52;p4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3" name="Google Shape;53;p4"/>
            <p:cNvSpPr/>
            <p:nvPr/>
          </p:nvSpPr>
          <p:spPr>
            <a:xfrm>
              <a:off x="7845853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6769767" y="4889444"/>
            <a:ext cx="4619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4"/>
          <p:cNvSpPr/>
          <p:nvPr>
            <p:ph idx="3" type="pic"/>
          </p:nvPr>
        </p:nvSpPr>
        <p:spPr>
          <a:xfrm>
            <a:off x="3706368" y="3079602"/>
            <a:ext cx="14814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"/>
          <p:cNvSpPr/>
          <p:nvPr/>
        </p:nvSpPr>
        <p:spPr>
          <a:xfrm>
            <a:off x="0" y="0"/>
            <a:ext cx="12192000" cy="4416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-839" r="-839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1" name="Google Shape;651;p31"/>
          <p:cNvSpPr txBox="1"/>
          <p:nvPr>
            <p:ph type="ctrTitle"/>
          </p:nvPr>
        </p:nvSpPr>
        <p:spPr>
          <a:xfrm>
            <a:off x="1524000" y="2462986"/>
            <a:ext cx="91440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3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3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3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31"/>
          <p:cNvSpPr/>
          <p:nvPr/>
        </p:nvSpPr>
        <p:spPr>
          <a:xfrm>
            <a:off x="0" y="4416552"/>
            <a:ext cx="12192000" cy="24414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6" name="Google Shape;656;p31"/>
          <p:cNvSpPr txBox="1"/>
          <p:nvPr>
            <p:ph idx="1" type="subTitle"/>
          </p:nvPr>
        </p:nvSpPr>
        <p:spPr>
          <a:xfrm>
            <a:off x="1524000" y="4734696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657" name="Google Shape;657;p31"/>
          <p:cNvGrpSpPr/>
          <p:nvPr/>
        </p:nvGrpSpPr>
        <p:grpSpPr>
          <a:xfrm>
            <a:off x="3619265" y="2253996"/>
            <a:ext cx="4953387" cy="100500"/>
            <a:chOff x="3631692" y="2253996"/>
            <a:chExt cx="4953387" cy="100500"/>
          </a:xfrm>
        </p:grpSpPr>
        <p:sp>
          <p:nvSpPr>
            <p:cNvPr id="658" name="Google Shape;658;p31"/>
            <p:cNvSpPr/>
            <p:nvPr/>
          </p:nvSpPr>
          <p:spPr>
            <a:xfrm>
              <a:off x="3631692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59" name="Google Shape;659;p31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0" name="Google Shape;660;p31"/>
            <p:cNvSpPr/>
            <p:nvPr/>
          </p:nvSpPr>
          <p:spPr>
            <a:xfrm>
              <a:off x="8484579" y="2253996"/>
              <a:ext cx="100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61" name="Google Shape;661;p31"/>
          <p:cNvGrpSpPr/>
          <p:nvPr/>
        </p:nvGrpSpPr>
        <p:grpSpPr>
          <a:xfrm>
            <a:off x="4652584" y="5305363"/>
            <a:ext cx="2886798" cy="100500"/>
            <a:chOff x="3631690" y="2253996"/>
            <a:chExt cx="5028388" cy="100500"/>
          </a:xfrm>
        </p:grpSpPr>
        <p:sp>
          <p:nvSpPr>
            <p:cNvPr id="662" name="Google Shape;662;p31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63" name="Google Shape;663;p31"/>
            <p:cNvCxnSpPr/>
            <p:nvPr/>
          </p:nvCxnSpPr>
          <p:spPr>
            <a:xfrm>
              <a:off x="3681984" y="2307679"/>
              <a:ext cx="48279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4" name="Google Shape;664;p31"/>
            <p:cNvSpPr/>
            <p:nvPr/>
          </p:nvSpPr>
          <p:spPr>
            <a:xfrm>
              <a:off x="8484578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2"/>
          <p:cNvSpPr/>
          <p:nvPr/>
        </p:nvSpPr>
        <p:spPr>
          <a:xfrm>
            <a:off x="6083808" y="0"/>
            <a:ext cx="61083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7" name="Google Shape;667;p32"/>
          <p:cNvSpPr txBox="1"/>
          <p:nvPr>
            <p:ph type="title"/>
          </p:nvPr>
        </p:nvSpPr>
        <p:spPr>
          <a:xfrm>
            <a:off x="6769768" y="2133599"/>
            <a:ext cx="4619100" cy="24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Gill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8" name="Google Shape;668;p32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32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32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71" name="Google Shape;671;p32"/>
          <p:cNvGrpSpPr/>
          <p:nvPr/>
        </p:nvGrpSpPr>
        <p:grpSpPr>
          <a:xfrm>
            <a:off x="6769771" y="1947412"/>
            <a:ext cx="2520106" cy="102356"/>
            <a:chOff x="3631690" y="2252140"/>
            <a:chExt cx="4389664" cy="102356"/>
          </a:xfrm>
        </p:grpSpPr>
        <p:sp>
          <p:nvSpPr>
            <p:cNvPr id="672" name="Google Shape;672;p3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73" name="Google Shape;673;p32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4" name="Google Shape;674;p32"/>
            <p:cNvSpPr/>
            <p:nvPr/>
          </p:nvSpPr>
          <p:spPr>
            <a:xfrm>
              <a:off x="7845854" y="2252140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75" name="Google Shape;675;p32"/>
          <p:cNvGrpSpPr/>
          <p:nvPr/>
        </p:nvGrpSpPr>
        <p:grpSpPr>
          <a:xfrm>
            <a:off x="6769770" y="4654084"/>
            <a:ext cx="2520106" cy="100500"/>
            <a:chOff x="3631690" y="2253996"/>
            <a:chExt cx="4389663" cy="100500"/>
          </a:xfrm>
        </p:grpSpPr>
        <p:sp>
          <p:nvSpPr>
            <p:cNvPr id="676" name="Google Shape;676;p32"/>
            <p:cNvSpPr/>
            <p:nvPr/>
          </p:nvSpPr>
          <p:spPr>
            <a:xfrm>
              <a:off x="3631690" y="2253996"/>
              <a:ext cx="1752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77" name="Google Shape;677;p32"/>
            <p:cNvCxnSpPr/>
            <p:nvPr/>
          </p:nvCxnSpPr>
          <p:spPr>
            <a:xfrm>
              <a:off x="3681984" y="2307679"/>
              <a:ext cx="4201500" cy="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78" name="Google Shape;678;p32"/>
            <p:cNvSpPr/>
            <p:nvPr/>
          </p:nvSpPr>
          <p:spPr>
            <a:xfrm>
              <a:off x="7845853" y="2253996"/>
              <a:ext cx="175500" cy="1005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9" name="Google Shape;679;p32"/>
          <p:cNvSpPr txBox="1"/>
          <p:nvPr>
            <p:ph idx="1" type="subTitle"/>
          </p:nvPr>
        </p:nvSpPr>
        <p:spPr>
          <a:xfrm>
            <a:off x="6769767" y="4889444"/>
            <a:ext cx="46191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33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3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33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33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6" name="Google Shape;686;p33"/>
          <p:cNvSpPr txBox="1"/>
          <p:nvPr>
            <p:ph idx="1" type="body"/>
          </p:nvPr>
        </p:nvSpPr>
        <p:spPr>
          <a:xfrm>
            <a:off x="838200" y="1187777"/>
            <a:ext cx="10515600" cy="4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Char char="•"/>
              <a:defRPr>
                <a:solidFill>
                  <a:schemeClr val="lt2"/>
                </a:solidFill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>
                <a:solidFill>
                  <a:schemeClr val="lt2"/>
                </a:solidFill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34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34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4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34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p34"/>
          <p:cNvSpPr txBox="1"/>
          <p:nvPr>
            <p:ph idx="1" type="body"/>
          </p:nvPr>
        </p:nvSpPr>
        <p:spPr>
          <a:xfrm>
            <a:off x="838200" y="1159497"/>
            <a:ext cx="51816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34"/>
          <p:cNvSpPr txBox="1"/>
          <p:nvPr>
            <p:ph idx="2" type="body"/>
          </p:nvPr>
        </p:nvSpPr>
        <p:spPr>
          <a:xfrm>
            <a:off x="6172200" y="1159497"/>
            <a:ext cx="5181600" cy="4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7" name="Google Shape;697;p35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" name="Google Shape;698;p3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3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3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p35"/>
          <p:cNvSpPr txBox="1"/>
          <p:nvPr>
            <p:ph idx="1" type="body"/>
          </p:nvPr>
        </p:nvSpPr>
        <p:spPr>
          <a:xfrm>
            <a:off x="839788" y="1256955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2" name="Google Shape;702;p35"/>
          <p:cNvSpPr txBox="1"/>
          <p:nvPr>
            <p:ph idx="2" type="body"/>
          </p:nvPr>
        </p:nvSpPr>
        <p:spPr>
          <a:xfrm>
            <a:off x="839788" y="2203414"/>
            <a:ext cx="51579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35"/>
          <p:cNvSpPr txBox="1"/>
          <p:nvPr>
            <p:ph idx="3" type="body"/>
          </p:nvPr>
        </p:nvSpPr>
        <p:spPr>
          <a:xfrm>
            <a:off x="6172200" y="1256955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4" name="Google Shape;704;p35"/>
          <p:cNvSpPr txBox="1"/>
          <p:nvPr>
            <p:ph idx="4" type="body"/>
          </p:nvPr>
        </p:nvSpPr>
        <p:spPr>
          <a:xfrm>
            <a:off x="6172200" y="2203414"/>
            <a:ext cx="51831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7" name="Google Shape;707;p3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3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p3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36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2" name="Google Shape;712;p36"/>
          <p:cNvSpPr txBox="1"/>
          <p:nvPr>
            <p:ph idx="2" type="body"/>
          </p:nvPr>
        </p:nvSpPr>
        <p:spPr>
          <a:xfrm>
            <a:off x="5183188" y="457201"/>
            <a:ext cx="61722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Char char="•"/>
              <a:defRPr sz="2400">
                <a:solidFill>
                  <a:schemeClr val="lt2"/>
                </a:solidFill>
              </a:defRPr>
            </a:lvl1pPr>
            <a:lvl2pPr indent="-355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2"/>
                </a:solidFill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3pPr>
            <a:lvl4pPr indent="-3302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4pPr>
            <a:lvl5pPr indent="-3302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5" name="Google Shape;715;p3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3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3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p3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Gill Sa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3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0" name="Google Shape;720;p37"/>
          <p:cNvSpPr/>
          <p:nvPr>
            <p:ph idx="2" type="pic"/>
          </p:nvPr>
        </p:nvSpPr>
        <p:spPr>
          <a:xfrm>
            <a:off x="5183188" y="457201"/>
            <a:ext cx="6172200" cy="54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3" name="Google Shape;723;p38"/>
          <p:cNvSpPr txBox="1"/>
          <p:nvPr>
            <p:ph type="title"/>
          </p:nvPr>
        </p:nvSpPr>
        <p:spPr>
          <a:xfrm>
            <a:off x="838200" y="365126"/>
            <a:ext cx="105156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3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3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3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9" name="Google Shape;729;p3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3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image">
  <p:cSld name="Title and Content with imag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803276" y="2091023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826770" y="3244567"/>
            <a:ext cx="4206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64" name="Google Shape;64;p5"/>
          <p:cNvGrpSpPr/>
          <p:nvPr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65" name="Google Shape;65;p5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6" name="Google Shape;66;p5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7" name="Google Shape;67;p5"/>
          <p:cNvSpPr txBox="1"/>
          <p:nvPr>
            <p:ph idx="3" type="body"/>
          </p:nvPr>
        </p:nvSpPr>
        <p:spPr>
          <a:xfrm>
            <a:off x="815720" y="3869349"/>
            <a:ext cx="42153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68" name="Google Shape;68;p5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9" name="Google Shape;69;p5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" name="Google Shape;70;p5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1" name="Google Shape;71;p5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5"/>
          <p:cNvSpPr/>
          <p:nvPr>
            <p:ph idx="4" type="pic"/>
          </p:nvPr>
        </p:nvSpPr>
        <p:spPr>
          <a:xfrm>
            <a:off x="6103003" y="2490534"/>
            <a:ext cx="6083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and Content Layout">
  <p:cSld name="Title, Image and Content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6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6"/>
          <p:cNvSpPr txBox="1"/>
          <p:nvPr>
            <p:ph type="title"/>
          </p:nvPr>
        </p:nvSpPr>
        <p:spPr>
          <a:xfrm>
            <a:off x="6894591" y="1090118"/>
            <a:ext cx="449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894591" y="2243662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80" name="Google Shape;80;p6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81" name="Google Shape;81;p6"/>
          <p:cNvGrpSpPr/>
          <p:nvPr/>
        </p:nvGrpSpPr>
        <p:grpSpPr>
          <a:xfrm flipH="1">
            <a:off x="6924697" y="1993043"/>
            <a:ext cx="5267303" cy="100800"/>
            <a:chOff x="0" y="3240138"/>
            <a:chExt cx="3434376" cy="1008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3" name="Google Shape;83;p6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4" name="Google Shape;84;p6"/>
          <p:cNvSpPr txBox="1"/>
          <p:nvPr>
            <p:ph idx="3" type="body"/>
          </p:nvPr>
        </p:nvSpPr>
        <p:spPr>
          <a:xfrm>
            <a:off x="6894591" y="2868443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85" name="Google Shape;85;p6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6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87" name="Google Shape;87;p6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6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6"/>
          <p:cNvSpPr/>
          <p:nvPr>
            <p:ph idx="4" type="pic"/>
          </p:nvPr>
        </p:nvSpPr>
        <p:spPr>
          <a:xfrm>
            <a:off x="2854411" y="1472184"/>
            <a:ext cx="3246300" cy="5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Layout ver 2">
  <p:cSld name="Title and Content Layout ver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2" name="Google Shape;92;p7"/>
          <p:cNvSpPr txBox="1"/>
          <p:nvPr>
            <p:ph type="title"/>
          </p:nvPr>
        </p:nvSpPr>
        <p:spPr>
          <a:xfrm>
            <a:off x="803276" y="221935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7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97" name="Google Shape;97;p7"/>
          <p:cNvGrpSpPr/>
          <p:nvPr/>
        </p:nvGrpSpPr>
        <p:grpSpPr>
          <a:xfrm>
            <a:off x="0" y="3122284"/>
            <a:ext cx="3434400" cy="100800"/>
            <a:chOff x="0" y="3240138"/>
            <a:chExt cx="3434400" cy="1008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9" name="Google Shape;99;p7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00" name="Google Shape;100;p7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1" name="Google Shape;101;p7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7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3" name="Google Shape;103;p7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815720" y="3392200"/>
            <a:ext cx="50094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05" name="Google Shape;105;p7"/>
          <p:cNvSpPr/>
          <p:nvPr>
            <p:ph idx="3" type="pic"/>
          </p:nvPr>
        </p:nvSpPr>
        <p:spPr>
          <a:xfrm>
            <a:off x="6108356" y="-20834"/>
            <a:ext cx="5245500" cy="53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s Content Layout">
  <p:cSld name="Icons Content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8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8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8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6400317" y="1625821"/>
            <a:ext cx="4473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14" name="Google Shape;114;p8"/>
          <p:cNvGrpSpPr/>
          <p:nvPr/>
        </p:nvGrpSpPr>
        <p:grpSpPr>
          <a:xfrm flipH="1">
            <a:off x="6430424" y="1375202"/>
            <a:ext cx="5761577" cy="100800"/>
            <a:chOff x="-322276" y="3240138"/>
            <a:chExt cx="3756652" cy="100800"/>
          </a:xfrm>
        </p:grpSpPr>
        <p:cxnSp>
          <p:nvCxnSpPr>
            <p:cNvPr id="115" name="Google Shape;115;p8"/>
            <p:cNvCxnSpPr/>
            <p:nvPr/>
          </p:nvCxnSpPr>
          <p:spPr>
            <a:xfrm>
              <a:off x="-322276" y="3290538"/>
              <a:ext cx="37062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6" name="Google Shape;116;p8"/>
            <p:cNvSpPr/>
            <p:nvPr/>
          </p:nvSpPr>
          <p:spPr>
            <a:xfrm>
              <a:off x="3368676" y="3240138"/>
              <a:ext cx="657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2920469" y="3291840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cxnSp>
        <p:nvCxnSpPr>
          <p:cNvPr id="118" name="Google Shape;118;p8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8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0" name="Google Shape;120;p8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8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2" name="Google Shape;122;p8"/>
          <p:cNvSpPr/>
          <p:nvPr>
            <p:ph idx="4" type="pic"/>
          </p:nvPr>
        </p:nvSpPr>
        <p:spPr>
          <a:xfrm>
            <a:off x="2090460" y="3273552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3" name="Google Shape;123;p8"/>
          <p:cNvSpPr txBox="1"/>
          <p:nvPr>
            <p:ph idx="5" type="body"/>
          </p:nvPr>
        </p:nvSpPr>
        <p:spPr>
          <a:xfrm>
            <a:off x="831850" y="3291840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4" name="Google Shape;124;p8"/>
          <p:cNvSpPr txBox="1"/>
          <p:nvPr>
            <p:ph idx="6" type="body"/>
          </p:nvPr>
        </p:nvSpPr>
        <p:spPr>
          <a:xfrm>
            <a:off x="2920469" y="4427608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5" name="Google Shape;125;p8"/>
          <p:cNvSpPr/>
          <p:nvPr>
            <p:ph idx="7" type="pic"/>
          </p:nvPr>
        </p:nvSpPr>
        <p:spPr>
          <a:xfrm>
            <a:off x="2090460" y="4409320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8" type="body"/>
          </p:nvPr>
        </p:nvSpPr>
        <p:spPr>
          <a:xfrm>
            <a:off x="831850" y="4427608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7" name="Google Shape;127;p8"/>
          <p:cNvSpPr txBox="1"/>
          <p:nvPr>
            <p:ph idx="9" type="body"/>
          </p:nvPr>
        </p:nvSpPr>
        <p:spPr>
          <a:xfrm>
            <a:off x="8549426" y="3291840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28" name="Google Shape;128;p8"/>
          <p:cNvSpPr/>
          <p:nvPr>
            <p:ph idx="13" type="pic"/>
          </p:nvPr>
        </p:nvSpPr>
        <p:spPr>
          <a:xfrm>
            <a:off x="7719417" y="3273552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9" name="Google Shape;129;p8"/>
          <p:cNvSpPr txBox="1"/>
          <p:nvPr>
            <p:ph idx="14" type="body"/>
          </p:nvPr>
        </p:nvSpPr>
        <p:spPr>
          <a:xfrm>
            <a:off x="6460807" y="3291840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0" name="Google Shape;130;p8"/>
          <p:cNvSpPr txBox="1"/>
          <p:nvPr>
            <p:ph idx="15" type="body"/>
          </p:nvPr>
        </p:nvSpPr>
        <p:spPr>
          <a:xfrm>
            <a:off x="8549426" y="4427608"/>
            <a:ext cx="2670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1" name="Google Shape;131;p8"/>
          <p:cNvSpPr/>
          <p:nvPr>
            <p:ph idx="16" type="pic"/>
          </p:nvPr>
        </p:nvSpPr>
        <p:spPr>
          <a:xfrm>
            <a:off x="7719417" y="4409320"/>
            <a:ext cx="6402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2" name="Google Shape;132;p8"/>
          <p:cNvSpPr txBox="1"/>
          <p:nvPr>
            <p:ph idx="17" type="body"/>
          </p:nvPr>
        </p:nvSpPr>
        <p:spPr>
          <a:xfrm>
            <a:off x="6460807" y="4427608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b="1" sz="20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nitor and Content Layout">
  <p:cSld name="Monitor and Content Layou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5" name="Google Shape;135;p9"/>
          <p:cNvSpPr txBox="1"/>
          <p:nvPr>
            <p:ph type="title"/>
          </p:nvPr>
        </p:nvSpPr>
        <p:spPr>
          <a:xfrm>
            <a:off x="803276" y="2091023"/>
            <a:ext cx="4464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826770" y="3244567"/>
            <a:ext cx="44433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6192163" y="1435133"/>
            <a:ext cx="5175600" cy="418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1509" l="0" r="0" t="149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1" name="Google Shape;141;p9"/>
          <p:cNvSpPr/>
          <p:nvPr>
            <p:ph idx="2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42" name="Google Shape;142;p9"/>
          <p:cNvGrpSpPr/>
          <p:nvPr/>
        </p:nvGrpSpPr>
        <p:grpSpPr>
          <a:xfrm>
            <a:off x="0" y="2993948"/>
            <a:ext cx="3434400" cy="100800"/>
            <a:chOff x="0" y="3240138"/>
            <a:chExt cx="3434400" cy="100800"/>
          </a:xfrm>
        </p:grpSpPr>
        <p:cxnSp>
          <p:nvCxnSpPr>
            <p:cNvPr id="143" name="Google Shape;143;p9"/>
            <p:cNvCxnSpPr/>
            <p:nvPr/>
          </p:nvCxnSpPr>
          <p:spPr>
            <a:xfrm>
              <a:off x="0" y="3290538"/>
              <a:ext cx="3384000" cy="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4" name="Google Shape;144;p9"/>
            <p:cNvSpPr/>
            <p:nvPr/>
          </p:nvSpPr>
          <p:spPr>
            <a:xfrm>
              <a:off x="3333600" y="3240138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5" name="Google Shape;145;p9"/>
          <p:cNvSpPr txBox="1"/>
          <p:nvPr>
            <p:ph idx="3" type="body"/>
          </p:nvPr>
        </p:nvSpPr>
        <p:spPr>
          <a:xfrm>
            <a:off x="815720" y="3869349"/>
            <a:ext cx="44529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sz="14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46" name="Google Shape;146;p9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7" name="Google Shape;147;p9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9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9" name="Google Shape;149;p9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9"/>
          <p:cNvSpPr/>
          <p:nvPr>
            <p:ph idx="4" type="pic"/>
          </p:nvPr>
        </p:nvSpPr>
        <p:spPr>
          <a:xfrm>
            <a:off x="6362829" y="1673942"/>
            <a:ext cx="4854000" cy="3141300"/>
          </a:xfrm>
          <a:prstGeom prst="rect">
            <a:avLst/>
          </a:prstGeom>
          <a:noFill/>
          <a:ln cap="flat" cmpd="sng" w="25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Content Layout">
  <p:cSld name="Title and Subtitle Content Layou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/>
          <p:nvPr>
            <p:ph idx="2" type="pic"/>
          </p:nvPr>
        </p:nvSpPr>
        <p:spPr>
          <a:xfrm>
            <a:off x="0" y="1682496"/>
            <a:ext cx="121920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3" name="Google Shape;153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4" name="Google Shape;154;p10"/>
          <p:cNvSpPr txBox="1"/>
          <p:nvPr>
            <p:ph type="title"/>
          </p:nvPr>
        </p:nvSpPr>
        <p:spPr>
          <a:xfrm>
            <a:off x="3863976" y="696584"/>
            <a:ext cx="446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3884860" y="1983086"/>
            <a:ext cx="44433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2000"/>
              <a:buNone/>
              <a:defRPr sz="2000">
                <a:solidFill>
                  <a:srgbClr val="88CFC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800"/>
              <a:buNone/>
              <a:defRPr sz="1800">
                <a:solidFill>
                  <a:srgbClr val="88CFCF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CFCF"/>
              </a:buClr>
              <a:buSzPts val="1600"/>
              <a:buNone/>
              <a:defRPr sz="1600">
                <a:solidFill>
                  <a:srgbClr val="88CFCF"/>
                </a:solidFill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0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0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0"/>
          <p:cNvSpPr/>
          <p:nvPr>
            <p:ph idx="3" type="pic"/>
          </p:nvPr>
        </p:nvSpPr>
        <p:spPr>
          <a:xfrm>
            <a:off x="831850" y="859665"/>
            <a:ext cx="107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0" name="Google Shape;160;p10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1" name="Google Shape;161;p10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10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3" name="Google Shape;163;p10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4" name="Google Shape;164;p10"/>
          <p:cNvGrpSpPr/>
          <p:nvPr/>
        </p:nvGrpSpPr>
        <p:grpSpPr>
          <a:xfrm>
            <a:off x="5124396" y="1373283"/>
            <a:ext cx="1943208" cy="100800"/>
            <a:chOff x="3149478" y="1373283"/>
            <a:chExt cx="1943208" cy="100800"/>
          </a:xfrm>
        </p:grpSpPr>
        <p:grpSp>
          <p:nvGrpSpPr>
            <p:cNvPr id="165" name="Google Shape;165;p10"/>
            <p:cNvGrpSpPr/>
            <p:nvPr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</p:grpSpPr>
          <p:cxnSp>
            <p:nvCxnSpPr>
              <p:cNvPr id="166" name="Google Shape;166;p10"/>
              <p:cNvCxnSpPr/>
              <p:nvPr/>
            </p:nvCxnSpPr>
            <p:spPr>
              <a:xfrm>
                <a:off x="0" y="3290538"/>
                <a:ext cx="1892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7" name="Google Shape;167;p10"/>
              <p:cNvSpPr/>
              <p:nvPr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68" name="Google Shape;168;p10"/>
            <p:cNvSpPr/>
            <p:nvPr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  <a:defRPr b="1" i="0" sz="3600" u="none" cap="none" strike="noStrik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809310" y="5879656"/>
            <a:ext cx="283500" cy="2835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6" name="Google Shape;16;p1"/>
          <p:cNvCxnSpPr/>
          <p:nvPr/>
        </p:nvCxnSpPr>
        <p:spPr>
          <a:xfrm>
            <a:off x="11580000" y="6020920"/>
            <a:ext cx="6120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1"/>
          <p:cNvSpPr/>
          <p:nvPr/>
        </p:nvSpPr>
        <p:spPr>
          <a:xfrm>
            <a:off x="11466563" y="5966056"/>
            <a:ext cx="109800" cy="109800"/>
          </a:xfrm>
          <a:prstGeom prst="ellipse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8" name="Google Shape;18;p1"/>
          <p:cNvCxnSpPr/>
          <p:nvPr/>
        </p:nvCxnSpPr>
        <p:spPr>
          <a:xfrm flipH="1" rot="10800000">
            <a:off x="0" y="6020788"/>
            <a:ext cx="803400" cy="60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0"/>
          <p:cNvSpPr txBox="1"/>
          <p:nvPr>
            <p:ph type="ctrTitle"/>
          </p:nvPr>
        </p:nvSpPr>
        <p:spPr>
          <a:xfrm>
            <a:off x="728664" y="2563813"/>
            <a:ext cx="4643436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Gill Sans"/>
              <a:buNone/>
            </a:pPr>
            <a:r>
              <a:rPr lang="en-US"/>
              <a:t>Traffic Management using AI</a:t>
            </a:r>
            <a:endParaRPr/>
          </a:p>
        </p:txBody>
      </p:sp>
      <p:sp>
        <p:nvSpPr>
          <p:cNvPr id="738" name="Google Shape;738;p40"/>
          <p:cNvSpPr txBox="1"/>
          <p:nvPr>
            <p:ph idx="1" type="subTitle"/>
          </p:nvPr>
        </p:nvSpPr>
        <p:spPr>
          <a:xfrm>
            <a:off x="728663" y="3306763"/>
            <a:ext cx="4510087" cy="110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Ahmed Alaa                      Mahmoud Gamal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Mohamed Elshafey           Rami Shoula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                         Sara Elbesomy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9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</a:pPr>
            <a:r>
              <a:rPr lang="en-US"/>
              <a:t>Reference</a:t>
            </a:r>
            <a:endParaRPr/>
          </a:p>
        </p:txBody>
      </p:sp>
      <p:pic>
        <p:nvPicPr>
          <p:cNvPr descr="Abstract background" id="858" name="Google Shape;858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8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49"/>
          <p:cNvSpPr txBox="1"/>
          <p:nvPr/>
        </p:nvSpPr>
        <p:spPr>
          <a:xfrm>
            <a:off x="789100" y="3084675"/>
            <a:ext cx="4749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Quattrocento Sans"/>
              <a:buAutoNum type="arabicPeriod"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Comcec.org. 2015. Evaluation of Urban Transport in OIC Megacities – Review of the Case Studies. [online] Available at: &lt;http://www.comcec.org/wp-content/uploads/2015/11/Shields-Achmadi-2.pdf&gt; [Accessed 12 April 2021].</a:t>
            </a:r>
            <a:endParaRPr sz="15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Quattrocento Sans"/>
              <a:buAutoNum type="arabicPeriod"/>
            </a:pPr>
            <a:r>
              <a:rPr lang="en-US" sz="15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Ir.egytrans.com. 2010. http://ir.egytrans.com/pdf/CI%20Capital%20Research.pdf. [online] Available at: &lt;http://ir.egytrans.com/pdf/CI%20Capital%20Research.pdf&gt; [Accessed 12 April 2021].</a:t>
            </a:r>
            <a:endParaRPr sz="1500">
              <a:solidFill>
                <a:srgbClr val="7F7F7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0"/>
          <p:cNvSpPr txBox="1"/>
          <p:nvPr>
            <p:ph type="title"/>
          </p:nvPr>
        </p:nvSpPr>
        <p:spPr>
          <a:xfrm>
            <a:off x="809959" y="1546091"/>
            <a:ext cx="48468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Gill Sans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descr="Abstract background" id="865" name="Google Shape;865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0"/>
            <a:ext cx="6089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1"/>
          <p:cNvSpPr txBox="1"/>
          <p:nvPr>
            <p:ph type="title"/>
          </p:nvPr>
        </p:nvSpPr>
        <p:spPr>
          <a:xfrm>
            <a:off x="803276" y="2091023"/>
            <a:ext cx="5021940" cy="804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ABOUT US </a:t>
            </a:r>
            <a:endParaRPr/>
          </a:p>
        </p:txBody>
      </p:sp>
      <p:sp>
        <p:nvSpPr>
          <p:cNvPr id="744" name="Google Shape;744;p41"/>
          <p:cNvSpPr txBox="1"/>
          <p:nvPr>
            <p:ph idx="3" type="body"/>
          </p:nvPr>
        </p:nvSpPr>
        <p:spPr>
          <a:xfrm>
            <a:off x="815725" y="3371474"/>
            <a:ext cx="4215300" cy="18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sz="1800"/>
              <a:t>WE are a team of 5 with technical background in NanoTechnology, electronics, communication and Information technology.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sz="1800"/>
              <a:t> Our goal is to apply our </a:t>
            </a:r>
            <a:r>
              <a:rPr lang="en-US" sz="1800"/>
              <a:t>knowledge into a social impact solutions to help our community.</a:t>
            </a:r>
            <a:endParaRPr sz="1900"/>
          </a:p>
        </p:txBody>
      </p:sp>
      <p:sp>
        <p:nvSpPr>
          <p:cNvPr id="745" name="Google Shape;745;p41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746" name="Google Shape;746;p41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/>
          </a:p>
        </p:txBody>
      </p:sp>
      <p:sp>
        <p:nvSpPr>
          <p:cNvPr id="747" name="Google Shape;747;p41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  <p:pic>
        <p:nvPicPr>
          <p:cNvPr id="748" name="Google Shape;7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6642" y="3054450"/>
            <a:ext cx="2462084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525" y="3072950"/>
            <a:ext cx="2462075" cy="210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602" y="1994275"/>
            <a:ext cx="5525901" cy="33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2"/>
          <p:cNvSpPr txBox="1"/>
          <p:nvPr>
            <p:ph type="title"/>
          </p:nvPr>
        </p:nvSpPr>
        <p:spPr>
          <a:xfrm>
            <a:off x="6894591" y="1090118"/>
            <a:ext cx="4494133" cy="8043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Idea</a:t>
            </a:r>
            <a:endParaRPr/>
          </a:p>
        </p:txBody>
      </p:sp>
      <p:sp>
        <p:nvSpPr>
          <p:cNvPr id="756" name="Google Shape;756;p42"/>
          <p:cNvSpPr txBox="1"/>
          <p:nvPr>
            <p:ph idx="1" type="body"/>
          </p:nvPr>
        </p:nvSpPr>
        <p:spPr>
          <a:xfrm>
            <a:off x="6894591" y="2243662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-US" sz="1560"/>
              <a:t>Our idea is to implement a more effective </a:t>
            </a:r>
            <a:r>
              <a:rPr lang="en-US" sz="1560"/>
              <a:t>traffic</a:t>
            </a:r>
            <a:r>
              <a:rPr lang="en-US" sz="1560"/>
              <a:t> system in highly dense regions in Egypt as our </a:t>
            </a:r>
            <a:r>
              <a:rPr lang="en-US" sz="1560"/>
              <a:t>traffic</a:t>
            </a:r>
            <a:r>
              <a:rPr lang="en-US" sz="1560"/>
              <a:t> system  has many issues that yields huge problems affect all society such: </a:t>
            </a:r>
            <a:endParaRPr sz="1560"/>
          </a:p>
        </p:txBody>
      </p:sp>
      <p:sp>
        <p:nvSpPr>
          <p:cNvPr id="757" name="Google Shape;757;p42"/>
          <p:cNvSpPr txBox="1"/>
          <p:nvPr>
            <p:ph idx="3" type="body"/>
          </p:nvPr>
        </p:nvSpPr>
        <p:spPr>
          <a:xfrm>
            <a:off x="6894591" y="3249443"/>
            <a:ext cx="4482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35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Accidents because of the higher chances of collisions.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Delays and wasting time for passengers so, it has a very negative impact on the economy.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Negative impact on the vehicles health.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Wasted fuel and air pollution increasing due to emissions of  </a:t>
            </a:r>
            <a:r>
              <a:rPr lang="en-US" sz="1500"/>
              <a:t>CO</a:t>
            </a:r>
            <a:r>
              <a:rPr baseline="-25000" lang="en-US" sz="1500"/>
              <a:t>2  </a:t>
            </a:r>
            <a:endParaRPr baseline="-25000" sz="1500"/>
          </a:p>
          <a:p>
            <a:pPr indent="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aseline="-25000" sz="1500"/>
          </a:p>
          <a:p>
            <a:pPr indent="-127099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sz="1500"/>
          </a:p>
        </p:txBody>
      </p:sp>
      <p:sp>
        <p:nvSpPr>
          <p:cNvPr id="758" name="Google Shape;758;p42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759" name="Google Shape;759;p42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/>
          </a:p>
        </p:txBody>
      </p:sp>
      <p:sp>
        <p:nvSpPr>
          <p:cNvPr id="760" name="Google Shape;760;p42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  <p:pic>
        <p:nvPicPr>
          <p:cNvPr id="761" name="Google Shape;7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5" y="1290200"/>
            <a:ext cx="5945225" cy="39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3"/>
          <p:cNvSpPr txBox="1"/>
          <p:nvPr>
            <p:ph type="title"/>
          </p:nvPr>
        </p:nvSpPr>
        <p:spPr>
          <a:xfrm>
            <a:off x="803276" y="1990759"/>
            <a:ext cx="50220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767" name="Google Shape;767;p43"/>
          <p:cNvSpPr txBox="1"/>
          <p:nvPr>
            <p:ph idx="1" type="body"/>
          </p:nvPr>
        </p:nvSpPr>
        <p:spPr>
          <a:xfrm>
            <a:off x="815720" y="3163600"/>
            <a:ext cx="50094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These mentioned problems </a:t>
            </a:r>
            <a:r>
              <a:rPr lang="en-US" sz="1500"/>
              <a:t>caused</a:t>
            </a:r>
            <a:r>
              <a:rPr lang="en-US" sz="1500"/>
              <a:t> by </a:t>
            </a:r>
            <a:r>
              <a:rPr lang="en-US" sz="1500"/>
              <a:t>various</a:t>
            </a:r>
            <a:r>
              <a:rPr lang="en-US" sz="1500"/>
              <a:t> reasons , one of them is the </a:t>
            </a:r>
            <a:r>
              <a:rPr lang="en-US" sz="1500"/>
              <a:t>inefficient</a:t>
            </a:r>
            <a:r>
              <a:rPr lang="en-US" sz="1500"/>
              <a:t> use of the existing </a:t>
            </a:r>
            <a:r>
              <a:rPr lang="en-US" sz="1500"/>
              <a:t>network.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Char char="o"/>
            </a:pPr>
            <a:r>
              <a:rPr lang="en-US" sz="1500"/>
              <a:t>We propose to use AI algorithms to solve this problem:</a:t>
            </a:r>
            <a:endParaRPr sz="1500"/>
          </a:p>
          <a:p>
            <a:pPr indent="0" lvl="0" marL="2160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We would like to use AI to make our traffic light to learn what is the best option to take. By using RL , for example, we give the traffic light agent the opportunity to learn online while make its predictions which make him smarter every single time step. </a:t>
            </a:r>
            <a:endParaRPr sz="1500"/>
          </a:p>
          <a:p>
            <a:pPr indent="-222350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o"/>
            </a:pPr>
            <a:r>
              <a:rPr lang="en-US" sz="1500"/>
              <a:t>In addition , we need to make a compatible IOT structure for the city to boost the performance of the traffic management agents.</a:t>
            </a:r>
            <a:endParaRPr sz="1500"/>
          </a:p>
          <a:p>
            <a:pPr indent="-127099" lvl="0" marL="21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sz="1500"/>
          </a:p>
        </p:txBody>
      </p:sp>
      <p:sp>
        <p:nvSpPr>
          <p:cNvPr id="768" name="Google Shape;768;p43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769" name="Google Shape;769;p43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ENV 527 – 1</a:t>
            </a:r>
            <a:r>
              <a:rPr baseline="30000" lang="en-US">
                <a:solidFill>
                  <a:schemeClr val="hlink"/>
                </a:solidFill>
              </a:rPr>
              <a:t>st</a:t>
            </a:r>
            <a:r>
              <a:rPr lang="en-US">
                <a:solidFill>
                  <a:schemeClr val="hlink"/>
                </a:solidFill>
              </a:rPr>
              <a:t> Presentation – Idea Introduction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3"/>
          <p:cNvSpPr txBox="1"/>
          <p:nvPr>
            <p:ph idx="10" type="dt"/>
          </p:nvPr>
        </p:nvSpPr>
        <p:spPr>
          <a:xfrm>
            <a:off x="10100361" y="5943882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hlink"/>
                </a:solidFill>
              </a:rPr>
              <a:t>06 April 2021</a:t>
            </a:r>
            <a:endParaRPr>
              <a:solidFill>
                <a:schemeClr val="hlink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4 Video Data Best Practices for Smart Cities | Seagate Blog" id="771" name="Google Shape;7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625" y="518050"/>
            <a:ext cx="5084625" cy="29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720" y="3671362"/>
            <a:ext cx="3970440" cy="2541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4"/>
          <p:cNvSpPr txBox="1"/>
          <p:nvPr>
            <p:ph type="title"/>
          </p:nvPr>
        </p:nvSpPr>
        <p:spPr>
          <a:xfrm>
            <a:off x="6400317" y="707529"/>
            <a:ext cx="4494133" cy="569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4 Focuses Approach</a:t>
            </a:r>
            <a:endParaRPr/>
          </a:p>
        </p:txBody>
      </p:sp>
      <p:sp>
        <p:nvSpPr>
          <p:cNvPr id="778" name="Google Shape;778;p44"/>
          <p:cNvSpPr txBox="1"/>
          <p:nvPr>
            <p:ph idx="1" type="body"/>
          </p:nvPr>
        </p:nvSpPr>
        <p:spPr>
          <a:xfrm>
            <a:off x="6400317" y="1625821"/>
            <a:ext cx="4473108" cy="56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900"/>
              <a:t>Discuss the impact of the start-up on 4 different levels that define the goals of AT.</a:t>
            </a:r>
            <a:endParaRPr sz="1900"/>
          </a:p>
        </p:txBody>
      </p:sp>
      <p:sp>
        <p:nvSpPr>
          <p:cNvPr id="779" name="Google Shape;779;p44"/>
          <p:cNvSpPr txBox="1"/>
          <p:nvPr>
            <p:ph idx="5" type="body"/>
          </p:nvPr>
        </p:nvSpPr>
        <p:spPr>
          <a:xfrm>
            <a:off x="198600" y="836619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Social</a:t>
            </a:r>
            <a:endParaRPr/>
          </a:p>
        </p:txBody>
      </p:sp>
      <p:pic>
        <p:nvPicPr>
          <p:cNvPr descr="Globe icon" id="780" name="Google Shape;780;p44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1446" r="1446" t="0"/>
          <a:stretch/>
        </p:blipFill>
        <p:spPr>
          <a:xfrm>
            <a:off x="1308010" y="662889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44"/>
          <p:cNvSpPr txBox="1"/>
          <p:nvPr>
            <p:ph idx="3" type="body"/>
          </p:nvPr>
        </p:nvSpPr>
        <p:spPr>
          <a:xfrm>
            <a:off x="2161025" y="662891"/>
            <a:ext cx="267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Courier New"/>
              <a:buNone/>
            </a:pPr>
            <a:r>
              <a:rPr lang="en-US" sz="1370"/>
              <a:t>Our solution have a positive social impact as it </a:t>
            </a:r>
            <a:r>
              <a:rPr lang="en-US" sz="1370"/>
              <a:t>relieves</a:t>
            </a:r>
            <a:r>
              <a:rPr lang="en-US" sz="1370"/>
              <a:t> the traffic jam on a scale of cities. T</a:t>
            </a:r>
            <a:r>
              <a:rPr lang="en-US" sz="1370"/>
              <a:t>herefore:</a:t>
            </a:r>
            <a:endParaRPr sz="1370"/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"/>
              <a:buChar char="●"/>
            </a:pPr>
            <a:r>
              <a:rPr lang="en-US" sz="1370"/>
              <a:t>It save the time of passengers.</a:t>
            </a:r>
            <a:endParaRPr sz="1370"/>
          </a:p>
          <a:p>
            <a:pPr indent="-3155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70"/>
              <a:buChar char="●"/>
            </a:pPr>
            <a:r>
              <a:rPr lang="en-US" sz="1370"/>
              <a:t>It  prevent many health problems in the community.  </a:t>
            </a:r>
            <a:r>
              <a:rPr lang="en-US" sz="1370"/>
              <a:t> </a:t>
            </a:r>
            <a:endParaRPr sz="137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0"/>
          </a:p>
        </p:txBody>
      </p:sp>
      <p:sp>
        <p:nvSpPr>
          <p:cNvPr id="782" name="Google Shape;782;p44"/>
          <p:cNvSpPr txBox="1"/>
          <p:nvPr>
            <p:ph idx="14" type="body"/>
          </p:nvPr>
        </p:nvSpPr>
        <p:spPr>
          <a:xfrm>
            <a:off x="5885750" y="2788919"/>
            <a:ext cx="139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Economic</a:t>
            </a:r>
            <a:endParaRPr/>
          </a:p>
        </p:txBody>
      </p:sp>
      <p:pic>
        <p:nvPicPr>
          <p:cNvPr descr="Cubes icon" id="783" name="Google Shape;783;p44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0" l="1446" r="1446" t="0"/>
          <a:stretch/>
        </p:blipFill>
        <p:spPr>
          <a:xfrm>
            <a:off x="7278942" y="2587702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44"/>
          <p:cNvSpPr txBox="1"/>
          <p:nvPr>
            <p:ph idx="9" type="body"/>
          </p:nvPr>
        </p:nvSpPr>
        <p:spPr>
          <a:xfrm>
            <a:off x="8054650" y="2673923"/>
            <a:ext cx="26700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54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-US" sz="1385"/>
              <a:t>Improve the good’s transportation quality and make it faster. </a:t>
            </a:r>
            <a:endParaRPr sz="138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5"/>
          </a:p>
          <a:p>
            <a:pPr indent="-316547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85"/>
              <a:buChar char="●"/>
            </a:pPr>
            <a:r>
              <a:rPr lang="en-US" sz="1385"/>
              <a:t>Reduce the fuel usage so, it helps individuals save its costs.</a:t>
            </a:r>
            <a:endParaRPr sz="1385"/>
          </a:p>
        </p:txBody>
      </p:sp>
      <p:sp>
        <p:nvSpPr>
          <p:cNvPr id="785" name="Google Shape;785;p44"/>
          <p:cNvSpPr txBox="1"/>
          <p:nvPr>
            <p:ph idx="8" type="body"/>
          </p:nvPr>
        </p:nvSpPr>
        <p:spPr>
          <a:xfrm>
            <a:off x="98700" y="3511713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Technical</a:t>
            </a:r>
            <a:endParaRPr/>
          </a:p>
        </p:txBody>
      </p:sp>
      <p:pic>
        <p:nvPicPr>
          <p:cNvPr descr="Microprocessor icon" id="786" name="Google Shape;786;p44"/>
          <p:cNvPicPr preferRelativeResize="0"/>
          <p:nvPr>
            <p:ph idx="7" type="pic"/>
          </p:nvPr>
        </p:nvPicPr>
        <p:blipFill rotWithShape="1">
          <a:blip r:embed="rId5">
            <a:alphaModFix/>
          </a:blip>
          <a:srcRect b="0" l="1329" r="1328" t="0"/>
          <a:stretch/>
        </p:blipFill>
        <p:spPr>
          <a:xfrm>
            <a:off x="1308010" y="3428995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4"/>
          <p:cNvSpPr txBox="1"/>
          <p:nvPr>
            <p:ph idx="6" type="body"/>
          </p:nvPr>
        </p:nvSpPr>
        <p:spPr>
          <a:xfrm>
            <a:off x="2239700" y="3381538"/>
            <a:ext cx="2759700" cy="2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Courier New"/>
              <a:buNone/>
            </a:pPr>
            <a:r>
              <a:rPr lang="en-US" sz="1395"/>
              <a:t>Our solution aim to use very high technology as it will use AI algorithms in addition to IOT solutions to make the traffic system reach the best </a:t>
            </a:r>
            <a:r>
              <a:rPr lang="en-US" sz="1395"/>
              <a:t>performance. 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is feasible.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does not require high computational power to operate.</a:t>
            </a:r>
            <a:endParaRPr sz="1395"/>
          </a:p>
          <a:p>
            <a:pPr indent="-317182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US" sz="1395"/>
              <a:t>It could be done be local technology providers.</a:t>
            </a:r>
            <a:endParaRPr sz="1395"/>
          </a:p>
        </p:txBody>
      </p:sp>
      <p:sp>
        <p:nvSpPr>
          <p:cNvPr id="788" name="Google Shape;788;p44"/>
          <p:cNvSpPr txBox="1"/>
          <p:nvPr>
            <p:ph idx="17" type="body"/>
          </p:nvPr>
        </p:nvSpPr>
        <p:spPr>
          <a:xfrm>
            <a:off x="5393963" y="4672190"/>
            <a:ext cx="1793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Environmental</a:t>
            </a:r>
            <a:endParaRPr/>
          </a:p>
        </p:txBody>
      </p:sp>
      <p:pic>
        <p:nvPicPr>
          <p:cNvPr descr="Atom icon" id="789" name="Google Shape;789;p44"/>
          <p:cNvPicPr preferRelativeResize="0"/>
          <p:nvPr>
            <p:ph idx="16" type="pic"/>
          </p:nvPr>
        </p:nvPicPr>
        <p:blipFill rotWithShape="1">
          <a:blip r:embed="rId6">
            <a:alphaModFix/>
          </a:blip>
          <a:srcRect b="0" l="1329" r="1328" t="0"/>
          <a:stretch/>
        </p:blipFill>
        <p:spPr>
          <a:xfrm>
            <a:off x="7278955" y="4557270"/>
            <a:ext cx="640200" cy="6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4"/>
          <p:cNvSpPr txBox="1"/>
          <p:nvPr>
            <p:ph idx="15" type="body"/>
          </p:nvPr>
        </p:nvSpPr>
        <p:spPr>
          <a:xfrm>
            <a:off x="8054650" y="4621844"/>
            <a:ext cx="2670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the harmful </a:t>
            </a:r>
            <a:r>
              <a:rPr lang="en-US" sz="1390"/>
              <a:t>emissions</a:t>
            </a:r>
            <a:r>
              <a:rPr lang="en-US" sz="1390"/>
              <a:t> rates.</a:t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the usage of fuel</a:t>
            </a:r>
            <a:r>
              <a:rPr lang="en-US" sz="1390"/>
              <a:t>.</a:t>
            </a:r>
            <a:br>
              <a:rPr lang="en-US" sz="1390"/>
            </a:br>
            <a:endParaRPr sz="1390"/>
          </a:p>
          <a:p>
            <a:pPr indent="-316865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90"/>
              <a:buChar char="●"/>
            </a:pPr>
            <a:r>
              <a:rPr lang="en-US" sz="1390"/>
              <a:t>Reduce wastes by reducing crashes</a:t>
            </a:r>
            <a:endParaRPr sz="139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90"/>
          </a:p>
        </p:txBody>
      </p:sp>
      <p:sp>
        <p:nvSpPr>
          <p:cNvPr id="791" name="Google Shape;791;p44"/>
          <p:cNvSpPr txBox="1"/>
          <p:nvPr>
            <p:ph idx="12" type="sldNum"/>
          </p:nvPr>
        </p:nvSpPr>
        <p:spPr>
          <a:xfrm>
            <a:off x="778643" y="5879656"/>
            <a:ext cx="354492" cy="297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792" name="Google Shape;792;p44"/>
          <p:cNvSpPr txBox="1"/>
          <p:nvPr>
            <p:ph idx="11" type="ftr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 527 – 1</a:t>
            </a:r>
            <a:r>
              <a:rPr baseline="30000" lang="en-US"/>
              <a:t>st</a:t>
            </a:r>
            <a:r>
              <a:rPr lang="en-US"/>
              <a:t> Presentation – Idea Introduction</a:t>
            </a:r>
            <a:endParaRPr/>
          </a:p>
        </p:txBody>
      </p:sp>
      <p:sp>
        <p:nvSpPr>
          <p:cNvPr id="793" name="Google Shape;793;p44"/>
          <p:cNvSpPr txBox="1"/>
          <p:nvPr>
            <p:ph idx="10" type="dt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5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Gill Sans"/>
              <a:buNone/>
            </a:pPr>
            <a:r>
              <a:rPr lang="en-US"/>
              <a:t>SWOT</a:t>
            </a:r>
            <a:endParaRPr/>
          </a:p>
        </p:txBody>
      </p:sp>
      <p:sp>
        <p:nvSpPr>
          <p:cNvPr id="799" name="Google Shape;799;p45"/>
          <p:cNvSpPr txBox="1"/>
          <p:nvPr>
            <p:ph idx="5" type="body"/>
          </p:nvPr>
        </p:nvSpPr>
        <p:spPr>
          <a:xfrm>
            <a:off x="314175" y="1727319"/>
            <a:ext cx="120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Strengths</a:t>
            </a:r>
            <a:endParaRPr/>
          </a:p>
        </p:txBody>
      </p:sp>
      <p:sp>
        <p:nvSpPr>
          <p:cNvPr id="800" name="Google Shape;800;p45"/>
          <p:cNvSpPr txBox="1"/>
          <p:nvPr>
            <p:ph idx="3" type="body"/>
          </p:nvPr>
        </p:nvSpPr>
        <p:spPr>
          <a:xfrm>
            <a:off x="1649100" y="1727325"/>
            <a:ext cx="3547800" cy="18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</a:t>
            </a:r>
            <a:r>
              <a:rPr lang="en-US"/>
              <a:t>safety</a:t>
            </a:r>
            <a:r>
              <a:rPr lang="en-US"/>
              <a:t> </a:t>
            </a:r>
            <a:r>
              <a:rPr lang="en-US"/>
              <a:t>and comfort.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Smoothens</a:t>
            </a:r>
            <a:r>
              <a:rPr lang="en-US"/>
              <a:t> the traffic flow which decrease the traffic waiting time.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the efficiency of the roads  infrastructure. 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Decrease fuel  consumption.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Decrease </a:t>
            </a:r>
            <a:r>
              <a:rPr lang="en-US"/>
              <a:t>pollution</a:t>
            </a:r>
            <a:r>
              <a:rPr lang="en-US"/>
              <a:t>.</a:t>
            </a:r>
            <a:endParaRPr/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Increase the dependency on autonomous </a:t>
            </a:r>
            <a:r>
              <a:rPr lang="en-US"/>
              <a:t>vehicles</a:t>
            </a:r>
            <a:r>
              <a:rPr lang="en-US"/>
              <a:t> which is a international demand.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5"/>
          <p:cNvSpPr txBox="1"/>
          <p:nvPr>
            <p:ph idx="14" type="body"/>
          </p:nvPr>
        </p:nvSpPr>
        <p:spPr>
          <a:xfrm>
            <a:off x="5680850" y="1727325"/>
            <a:ext cx="1734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Opportunities </a:t>
            </a:r>
            <a:endParaRPr/>
          </a:p>
        </p:txBody>
      </p:sp>
      <p:sp>
        <p:nvSpPr>
          <p:cNvPr id="802" name="Google Shape;802;p45"/>
          <p:cNvSpPr txBox="1"/>
          <p:nvPr>
            <p:ph idx="9" type="body"/>
          </p:nvPr>
        </p:nvSpPr>
        <p:spPr>
          <a:xfrm>
            <a:off x="7529625" y="1727325"/>
            <a:ext cx="3824400" cy="24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V2V/V2I communication is a trending field that may assist the traffic management to be more </a:t>
            </a:r>
            <a:r>
              <a:rPr lang="en-US"/>
              <a:t>reliable</a:t>
            </a:r>
            <a:r>
              <a:rPr lang="en-US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Improving the infrastructure by using one smart algorithm that increase the </a:t>
            </a:r>
            <a:r>
              <a:rPr lang="en-US"/>
              <a:t>efficiency</a:t>
            </a:r>
            <a:r>
              <a:rPr lang="en-US"/>
              <a:t> of your existing infrastructure.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Development and smart cities is a global direction.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funder and donors for such business.</a:t>
            </a:r>
            <a:endParaRPr/>
          </a:p>
        </p:txBody>
      </p:sp>
      <p:sp>
        <p:nvSpPr>
          <p:cNvPr id="803" name="Google Shape;803;p45"/>
          <p:cNvSpPr txBox="1"/>
          <p:nvPr>
            <p:ph idx="8" type="body"/>
          </p:nvPr>
        </p:nvSpPr>
        <p:spPr>
          <a:xfrm>
            <a:off x="247200" y="4157625"/>
            <a:ext cx="1581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</a:pPr>
            <a:r>
              <a:rPr lang="en-US"/>
              <a:t>Weaknesses</a:t>
            </a:r>
            <a:endParaRPr/>
          </a:p>
        </p:txBody>
      </p:sp>
      <p:sp>
        <p:nvSpPr>
          <p:cNvPr id="804" name="Google Shape;804;p45"/>
          <p:cNvSpPr txBox="1"/>
          <p:nvPr>
            <p:ph idx="6" type="body"/>
          </p:nvPr>
        </p:nvSpPr>
        <p:spPr>
          <a:xfrm>
            <a:off x="1686225" y="4157625"/>
            <a:ext cx="34086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Needs high maintenance.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Needs high quality components.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High </a:t>
            </a:r>
            <a:r>
              <a:rPr lang="en-US"/>
              <a:t>initial</a:t>
            </a:r>
            <a:r>
              <a:rPr lang="en-US"/>
              <a:t> costs.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May cause limits over speed , so it may decrease the </a:t>
            </a:r>
            <a:r>
              <a:rPr lang="en-US"/>
              <a:t>network</a:t>
            </a:r>
            <a:r>
              <a:rPr lang="en-US"/>
              <a:t> </a:t>
            </a:r>
            <a:r>
              <a:rPr lang="en-US"/>
              <a:t>efficiency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5"/>
          <p:cNvSpPr txBox="1"/>
          <p:nvPr>
            <p:ph idx="17" type="body"/>
          </p:nvPr>
        </p:nvSpPr>
        <p:spPr>
          <a:xfrm>
            <a:off x="5757349" y="4547400"/>
            <a:ext cx="1581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Threats</a:t>
            </a:r>
            <a:endParaRPr/>
          </a:p>
        </p:txBody>
      </p:sp>
      <p:sp>
        <p:nvSpPr>
          <p:cNvPr id="806" name="Google Shape;806;p45"/>
          <p:cNvSpPr txBox="1"/>
          <p:nvPr>
            <p:ph idx="15" type="body"/>
          </p:nvPr>
        </p:nvSpPr>
        <p:spPr>
          <a:xfrm>
            <a:off x="7529625" y="4351000"/>
            <a:ext cx="38244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Unpredictable actions from the </a:t>
            </a:r>
            <a:r>
              <a:rPr lang="en-US"/>
              <a:t>autonomous</a:t>
            </a:r>
            <a:r>
              <a:rPr lang="en-US"/>
              <a:t> </a:t>
            </a:r>
            <a:r>
              <a:rPr lang="en-US"/>
              <a:t>vehicles</a:t>
            </a:r>
            <a:r>
              <a:rPr lang="en-US"/>
              <a:t> or traffic lights that may cause disasters.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Increase the </a:t>
            </a:r>
            <a:r>
              <a:rPr lang="en-US"/>
              <a:t>overall</a:t>
            </a:r>
            <a:r>
              <a:rPr lang="en-US"/>
              <a:t> time travel for passengers by putting restrictions over speed.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Car companies may threaten our product </a:t>
            </a:r>
            <a:r>
              <a:rPr lang="en-US"/>
              <a:t>because</a:t>
            </a:r>
            <a:r>
              <a:rPr lang="en-US"/>
              <a:t> we will decrease their production.</a:t>
            </a:r>
            <a:endParaRPr/>
          </a:p>
        </p:txBody>
      </p:sp>
      <p:sp>
        <p:nvSpPr>
          <p:cNvPr id="807" name="Google Shape;807;p45"/>
          <p:cNvSpPr txBox="1"/>
          <p:nvPr>
            <p:ph idx="12" type="sldNum"/>
          </p:nvPr>
        </p:nvSpPr>
        <p:spPr>
          <a:xfrm>
            <a:off x="778643" y="5879656"/>
            <a:ext cx="3546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808" name="Google Shape;808;p45"/>
          <p:cNvSpPr txBox="1"/>
          <p:nvPr>
            <p:ph idx="11" type="ftr"/>
          </p:nvPr>
        </p:nvSpPr>
        <p:spPr>
          <a:xfrm>
            <a:off x="1169960" y="5878720"/>
            <a:ext cx="29157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 527 – 1</a:t>
            </a:r>
            <a:r>
              <a:rPr baseline="30000" lang="en-US"/>
              <a:t>st</a:t>
            </a:r>
            <a:r>
              <a:rPr lang="en-US"/>
              <a:t> Presentation – Idea Introduction</a:t>
            </a:r>
            <a:endParaRPr/>
          </a:p>
        </p:txBody>
      </p:sp>
      <p:sp>
        <p:nvSpPr>
          <p:cNvPr id="809" name="Google Shape;809;p45"/>
          <p:cNvSpPr txBox="1"/>
          <p:nvPr>
            <p:ph idx="10" type="dt"/>
          </p:nvPr>
        </p:nvSpPr>
        <p:spPr>
          <a:xfrm>
            <a:off x="10016836" y="5878720"/>
            <a:ext cx="1337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April 2021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Refined SWOT Matrix</a:t>
            </a:r>
            <a:endParaRPr/>
          </a:p>
        </p:txBody>
      </p:sp>
      <p:graphicFrame>
        <p:nvGraphicFramePr>
          <p:cNvPr id="816" name="Google Shape;816;p46"/>
          <p:cNvGraphicFramePr/>
          <p:nvPr/>
        </p:nvGraphicFramePr>
        <p:xfrm>
          <a:off x="952500" y="16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{2812B5BC-E54B-4172-9B82-6C75EBF255D8}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Strengths: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Weaknesses: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Marketing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strategic location as an economic hub (great economic potential)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No recognition of Non-Motorised Transport (NMT) policy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Financial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High demand for public transport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Large area, large population and rapid growth are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difficult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to manage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Operation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Capability to carry high volumes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 enforcement of traffic laws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Organizational Factors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Suitable for long distance transport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Lack of organizational capacity to cover entire region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Opportunities: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Threats: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Micro Environment Forces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Large Population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Robust economy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Attractive for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investment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Insufficient (transport)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infrastructure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 technology and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innovation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Risk of climate change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7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Plan</a:t>
            </a:r>
            <a:endParaRPr/>
          </a:p>
        </p:txBody>
      </p:sp>
      <p:graphicFrame>
        <p:nvGraphicFramePr>
          <p:cNvPr id="823" name="Google Shape;823;p47"/>
          <p:cNvGraphicFramePr/>
          <p:nvPr/>
        </p:nvGraphicFramePr>
        <p:xfrm>
          <a:off x="952500" y="163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{2812B5BC-E54B-4172-9B82-6C75EBF255D8}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Strengths: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Weaknesses: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Opportunities: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SO Strategies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Utilizing rising economy and large populus to enforce traffic regulations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Implement long distance routes such as highways with less exits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Apply services along routes as a </a:t>
                      </a: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secondary income source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WO Strategies	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Enforce strict laws and regulations for transportation routes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Employ official NMT routes and raise awareness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Implement subway/train routes to regulate dense population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Threats: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ST Strategies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Invest in transportation technologies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Promote events to increase awareness of public safety and transport regulations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WT Strategies	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Using subway/train system to reduce weather climate effects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Employ rapid traffic regulations for crash incidents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  <a:p>
                      <a:pPr indent="-32385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500"/>
                        <a:buChar char="●"/>
                      </a:pPr>
                      <a:r>
                        <a:rPr lang="en-US" sz="1500">
                          <a:solidFill>
                            <a:schemeClr val="dk2"/>
                          </a:solidFill>
                        </a:rPr>
                        <a:t>Regularly enhance and update transport infrastructure with latest technologies </a:t>
                      </a:r>
                      <a:endParaRPr sz="15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 txBox="1"/>
          <p:nvPr>
            <p:ph type="title"/>
          </p:nvPr>
        </p:nvSpPr>
        <p:spPr>
          <a:xfrm>
            <a:off x="6400317" y="707529"/>
            <a:ext cx="4494000" cy="56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Action Roadmap</a:t>
            </a: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2886617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48"/>
          <p:cNvGrpSpPr/>
          <p:nvPr/>
        </p:nvGrpSpPr>
        <p:grpSpPr>
          <a:xfrm>
            <a:off x="762028" y="2609468"/>
            <a:ext cx="2339942" cy="2530573"/>
            <a:chOff x="571536" y="1957150"/>
            <a:chExt cx="1755000" cy="1897977"/>
          </a:xfrm>
        </p:grpSpPr>
        <p:sp>
          <p:nvSpPr>
            <p:cNvPr id="832" name="Google Shape;832;p48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8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1.</a:t>
              </a:r>
              <a:endParaRPr b="1" sz="11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4" name="Google Shape;834;p48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Laws &amp; regulations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5" name="Google Shape;835;p48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Enforce strict laws and regulations for transportation routes for both motorized and non-motorized transport.</a:t>
              </a:r>
              <a:endParaRPr sz="13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599140" y="2609468"/>
            <a:ext cx="2278747" cy="2530573"/>
            <a:chOff x="2699423" y="1957150"/>
            <a:chExt cx="1709103" cy="1897977"/>
          </a:xfrm>
        </p:grpSpPr>
        <p:sp>
          <p:nvSpPr>
            <p:cNvPr id="837" name="Google Shape;837;p48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8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Alternate transport </a:t>
              </a:r>
              <a:endParaRPr b="1" sz="15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48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Employ subway and train systems to reduce traffic and increase long-distance transport effectiveness while reducing 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weather</a:t>
              </a:r>
              <a:r>
                <a:rPr lang="en-US" sz="13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 effects.</a:t>
              </a:r>
              <a:endParaRPr sz="13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0" name="Google Shape;840;p48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2.</a:t>
              </a:r>
              <a:endParaRPr b="1" sz="11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1" name="Google Shape;841;p48"/>
          <p:cNvGrpSpPr/>
          <p:nvPr/>
        </p:nvGrpSpPr>
        <p:grpSpPr>
          <a:xfrm>
            <a:off x="6375051" y="2609468"/>
            <a:ext cx="2278750" cy="2530570"/>
            <a:chOff x="4781408" y="1957150"/>
            <a:chExt cx="1709106" cy="1897975"/>
          </a:xfrm>
        </p:grpSpPr>
        <p:sp>
          <p:nvSpPr>
            <p:cNvPr id="842" name="Google Shape;842;p48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8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Awareness &amp; education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4" name="Google Shape;844;p48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Advertisements and events to promote awareness  </a:t>
              </a:r>
              <a:r>
                <a:rPr lang="en-US" sz="1500">
                  <a:solidFill>
                    <a:schemeClr val="dk2"/>
                  </a:solidFill>
                </a:rPr>
                <a:t>of public safety and transport regulations with services.</a:t>
              </a:r>
              <a:endPara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5" name="Google Shape;845;p48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3.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46" name="Google Shape;846;p48"/>
          <p:cNvGrpSpPr/>
          <p:nvPr/>
        </p:nvGrpSpPr>
        <p:grpSpPr>
          <a:xfrm>
            <a:off x="9150952" y="2609468"/>
            <a:ext cx="2278746" cy="2530573"/>
            <a:chOff x="6863386" y="1957150"/>
            <a:chExt cx="1709102" cy="1897977"/>
          </a:xfrm>
        </p:grpSpPr>
        <p:sp>
          <p:nvSpPr>
            <p:cNvPr id="847" name="Google Shape;847;p48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8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Update infrastructure</a:t>
              </a:r>
              <a:endParaRPr b="1" sz="15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9" name="Google Shape;849;p48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3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Constantly implement latest transport technologies and methods while maintaining current.  </a:t>
              </a:r>
              <a:endParaRPr sz="13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0" name="Google Shape;850;p48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4.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1" name="Google Shape;851;p48"/>
          <p:cNvSpPr/>
          <p:nvPr/>
        </p:nvSpPr>
        <p:spPr>
          <a:xfrm>
            <a:off x="5782900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8558867" y="2997483"/>
            <a:ext cx="792300" cy="492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